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
  </p:notesMasterIdLst>
  <p:sldIdLst>
    <p:sldId id="267" r:id="rId2"/>
    <p:sldId id="288" r:id="rId3"/>
    <p:sldId id="296" r:id="rId4"/>
    <p:sldId id="300" r:id="rId5"/>
    <p:sldId id="290" r:id="rId6"/>
    <p:sldId id="291" r:id="rId7"/>
    <p:sldId id="297" r:id="rId8"/>
    <p:sldId id="302" r:id="rId9"/>
    <p:sldId id="304" r:id="rId10"/>
    <p:sldId id="301" r:id="rId11"/>
    <p:sldId id="293" r:id="rId12"/>
    <p:sldId id="295" r:id="rId13"/>
    <p:sldId id="305" r:id="rId14"/>
    <p:sldId id="303"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80FC2E0-C821-40CD-9DB9-ADBB542D190E}">
          <p14:sldIdLst>
            <p14:sldId id="267"/>
            <p14:sldId id="288"/>
            <p14:sldId id="296"/>
            <p14:sldId id="300"/>
            <p14:sldId id="290"/>
            <p14:sldId id="291"/>
            <p14:sldId id="297"/>
            <p14:sldId id="302"/>
            <p14:sldId id="304"/>
            <p14:sldId id="301"/>
            <p14:sldId id="293"/>
            <p14:sldId id="295"/>
            <p14:sldId id="305"/>
            <p14:sldId id="30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204" autoAdjust="0"/>
    <p:restoredTop sz="90125" autoAdjust="0"/>
  </p:normalViewPr>
  <p:slideViewPr>
    <p:cSldViewPr snapToGrid="0">
      <p:cViewPr varScale="1">
        <p:scale>
          <a:sx n="109" d="100"/>
          <a:sy n="109" d="100"/>
        </p:scale>
        <p:origin x="989" y="8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21"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angYuhao" userId="89c92a5e-c3bf-4f65-a275-90a733c2db6c" providerId="ADAL" clId="{07547902-DB6B-470B-8341-8C1826C73FEA}"/>
    <pc:docChg chg="undo custSel addSld delSld modSld sldOrd addSection delSection modSection">
      <pc:chgData name="WangYuhao" userId="89c92a5e-c3bf-4f65-a275-90a733c2db6c" providerId="ADAL" clId="{07547902-DB6B-470B-8341-8C1826C73FEA}" dt="2025-06-04T07:31:20.287" v="1600" actId="20577"/>
      <pc:docMkLst>
        <pc:docMk/>
      </pc:docMkLst>
      <pc:sldChg chg="modSp add del mod">
        <pc:chgData name="WangYuhao" userId="89c92a5e-c3bf-4f65-a275-90a733c2db6c" providerId="ADAL" clId="{07547902-DB6B-470B-8341-8C1826C73FEA}" dt="2025-06-04T06:17:20.864" v="941" actId="47"/>
        <pc:sldMkLst>
          <pc:docMk/>
          <pc:sldMk cId="1108644165" sldId="267"/>
        </pc:sldMkLst>
        <pc:spChg chg="mod">
          <ac:chgData name="WangYuhao" userId="89c92a5e-c3bf-4f65-a275-90a733c2db6c" providerId="ADAL" clId="{07547902-DB6B-470B-8341-8C1826C73FEA}" dt="2025-06-03T06:08:29.155" v="223" actId="20577"/>
          <ac:spMkLst>
            <pc:docMk/>
            <pc:sldMk cId="1108644165" sldId="267"/>
            <ac:spMk id="5" creationId="{00000000-0000-0000-0000-000000000000}"/>
          </ac:spMkLst>
        </pc:spChg>
      </pc:sldChg>
      <pc:sldChg chg="addSp modSp add del mod">
        <pc:chgData name="WangYuhao" userId="89c92a5e-c3bf-4f65-a275-90a733c2db6c" providerId="ADAL" clId="{07547902-DB6B-470B-8341-8C1826C73FEA}" dt="2025-06-04T06:17:20.864" v="941" actId="47"/>
        <pc:sldMkLst>
          <pc:docMk/>
          <pc:sldMk cId="3417653854" sldId="288"/>
        </pc:sldMkLst>
        <pc:spChg chg="mod">
          <ac:chgData name="WangYuhao" userId="89c92a5e-c3bf-4f65-a275-90a733c2db6c" providerId="ADAL" clId="{07547902-DB6B-470B-8341-8C1826C73FEA}" dt="2025-06-03T03:14:53.211" v="107" actId="20577"/>
          <ac:spMkLst>
            <pc:docMk/>
            <pc:sldMk cId="3417653854" sldId="288"/>
            <ac:spMk id="2" creationId="{7B7011F8-E062-4648-94B9-CBA008563B9C}"/>
          </ac:spMkLst>
        </pc:spChg>
        <pc:spChg chg="mod">
          <ac:chgData name="WangYuhao" userId="89c92a5e-c3bf-4f65-a275-90a733c2db6c" providerId="ADAL" clId="{07547902-DB6B-470B-8341-8C1826C73FEA}" dt="2025-06-03T06:07:00.875" v="193" actId="20577"/>
          <ac:spMkLst>
            <pc:docMk/>
            <pc:sldMk cId="3417653854" sldId="288"/>
            <ac:spMk id="6" creationId="{C96BC1D7-DDE8-40D6-A7C7-AFC8D7EC61CD}"/>
          </ac:spMkLst>
        </pc:spChg>
        <pc:spChg chg="add mod">
          <ac:chgData name="WangYuhao" userId="89c92a5e-c3bf-4f65-a275-90a733c2db6c" providerId="ADAL" clId="{07547902-DB6B-470B-8341-8C1826C73FEA}" dt="2025-06-03T06:07:40.794" v="199" actId="1076"/>
          <ac:spMkLst>
            <pc:docMk/>
            <pc:sldMk cId="3417653854" sldId="288"/>
            <ac:spMk id="8" creationId="{85AA1E81-4103-D274-DEEA-F8C0783F3ED2}"/>
          </ac:spMkLst>
        </pc:spChg>
        <pc:picChg chg="add mod">
          <ac:chgData name="WangYuhao" userId="89c92a5e-c3bf-4f65-a275-90a733c2db6c" providerId="ADAL" clId="{07547902-DB6B-470B-8341-8C1826C73FEA}" dt="2025-06-03T07:01:31.187" v="341" actId="1038"/>
          <ac:picMkLst>
            <pc:docMk/>
            <pc:sldMk cId="3417653854" sldId="288"/>
            <ac:picMk id="5" creationId="{DC1C7C4F-2DC7-6159-4EF1-14FB827CE3C6}"/>
          </ac:picMkLst>
        </pc:picChg>
      </pc:sldChg>
      <pc:sldChg chg="del">
        <pc:chgData name="WangYuhao" userId="89c92a5e-c3bf-4f65-a275-90a733c2db6c" providerId="ADAL" clId="{07547902-DB6B-470B-8341-8C1826C73FEA}" dt="2025-06-03T03:14:55.653" v="108" actId="47"/>
        <pc:sldMkLst>
          <pc:docMk/>
          <pc:sldMk cId="550781773" sldId="289"/>
        </pc:sldMkLst>
      </pc:sldChg>
      <pc:sldChg chg="addSp delSp modSp add del mod delAnim modAnim modNotesTx">
        <pc:chgData name="WangYuhao" userId="89c92a5e-c3bf-4f65-a275-90a733c2db6c" providerId="ADAL" clId="{07547902-DB6B-470B-8341-8C1826C73FEA}" dt="2025-06-04T06:17:20.864" v="941" actId="47"/>
        <pc:sldMkLst>
          <pc:docMk/>
          <pc:sldMk cId="3873500755" sldId="290"/>
        </pc:sldMkLst>
        <pc:spChg chg="mod">
          <ac:chgData name="WangYuhao" userId="89c92a5e-c3bf-4f65-a275-90a733c2db6c" providerId="ADAL" clId="{07547902-DB6B-470B-8341-8C1826C73FEA}" dt="2025-06-03T02:56:33.670" v="35" actId="20577"/>
          <ac:spMkLst>
            <pc:docMk/>
            <pc:sldMk cId="3873500755" sldId="290"/>
            <ac:spMk id="2" creationId="{C86993EA-EB01-7CAA-37A6-52FBF3E52406}"/>
          </ac:spMkLst>
        </pc:spChg>
        <pc:spChg chg="del">
          <ac:chgData name="WangYuhao" userId="89c92a5e-c3bf-4f65-a275-90a733c2db6c" providerId="ADAL" clId="{07547902-DB6B-470B-8341-8C1826C73FEA}" dt="2025-06-03T02:56:43.219" v="37" actId="478"/>
          <ac:spMkLst>
            <pc:docMk/>
            <pc:sldMk cId="3873500755" sldId="290"/>
            <ac:spMk id="6" creationId="{80D6162F-41C4-372E-D7AA-8F06CA47C862}"/>
          </ac:spMkLst>
        </pc:spChg>
        <pc:picChg chg="del">
          <ac:chgData name="WangYuhao" userId="89c92a5e-c3bf-4f65-a275-90a733c2db6c" providerId="ADAL" clId="{07547902-DB6B-470B-8341-8C1826C73FEA}" dt="2025-06-03T09:04:23.595" v="530" actId="478"/>
          <ac:picMkLst>
            <pc:docMk/>
            <pc:sldMk cId="3873500755" sldId="290"/>
            <ac:picMk id="3" creationId="{35568DC5-B598-46AD-7575-CFF908089984}"/>
          </ac:picMkLst>
        </pc:picChg>
        <pc:picChg chg="del">
          <ac:chgData name="WangYuhao" userId="89c92a5e-c3bf-4f65-a275-90a733c2db6c" providerId="ADAL" clId="{07547902-DB6B-470B-8341-8C1826C73FEA}" dt="2025-06-03T09:05:17.245" v="539" actId="478"/>
          <ac:picMkLst>
            <pc:docMk/>
            <pc:sldMk cId="3873500755" sldId="290"/>
            <ac:picMk id="5" creationId="{A7A741A0-B1BB-A0E6-4A18-3ADE76779B61}"/>
          </ac:picMkLst>
        </pc:picChg>
        <pc:picChg chg="add mod modCrop">
          <ac:chgData name="WangYuhao" userId="89c92a5e-c3bf-4f65-a275-90a733c2db6c" providerId="ADAL" clId="{07547902-DB6B-470B-8341-8C1826C73FEA}" dt="2025-06-03T09:05:08.477" v="538" actId="1076"/>
          <ac:picMkLst>
            <pc:docMk/>
            <pc:sldMk cId="3873500755" sldId="290"/>
            <ac:picMk id="7" creationId="{9235B6B4-A5C4-B8B9-72F1-F7763824F86D}"/>
          </ac:picMkLst>
        </pc:picChg>
        <pc:picChg chg="del">
          <ac:chgData name="WangYuhao" userId="89c92a5e-c3bf-4f65-a275-90a733c2db6c" providerId="ADAL" clId="{07547902-DB6B-470B-8341-8C1826C73FEA}" dt="2025-06-03T09:05:48.507" v="551" actId="478"/>
          <ac:picMkLst>
            <pc:docMk/>
            <pc:sldMk cId="3873500755" sldId="290"/>
            <ac:picMk id="8" creationId="{40BFCF59-6DA8-F8CF-699A-6E43A78C3073}"/>
          </ac:picMkLst>
        </pc:picChg>
        <pc:picChg chg="add mod modCrop">
          <ac:chgData name="WangYuhao" userId="89c92a5e-c3bf-4f65-a275-90a733c2db6c" providerId="ADAL" clId="{07547902-DB6B-470B-8341-8C1826C73FEA}" dt="2025-06-03T09:05:44.672" v="550" actId="1076"/>
          <ac:picMkLst>
            <pc:docMk/>
            <pc:sldMk cId="3873500755" sldId="290"/>
            <ac:picMk id="9" creationId="{8638EF2C-6333-D023-9005-AA602CEBBEA5}"/>
          </ac:picMkLst>
        </pc:picChg>
        <pc:picChg chg="add mod">
          <ac:chgData name="WangYuhao" userId="89c92a5e-c3bf-4f65-a275-90a733c2db6c" providerId="ADAL" clId="{07547902-DB6B-470B-8341-8C1826C73FEA}" dt="2025-06-03T09:06:01.075" v="555" actId="14100"/>
          <ac:picMkLst>
            <pc:docMk/>
            <pc:sldMk cId="3873500755" sldId="290"/>
            <ac:picMk id="10" creationId="{39C6AAA0-4EBC-6EFF-7D8D-2B1995E61E3B}"/>
          </ac:picMkLst>
        </pc:picChg>
      </pc:sldChg>
      <pc:sldChg chg="addSp delSp modSp add del mod delAnim modAnim">
        <pc:chgData name="WangYuhao" userId="89c92a5e-c3bf-4f65-a275-90a733c2db6c" providerId="ADAL" clId="{07547902-DB6B-470B-8341-8C1826C73FEA}" dt="2025-06-04T06:17:20.864" v="941" actId="47"/>
        <pc:sldMkLst>
          <pc:docMk/>
          <pc:sldMk cId="3385967509" sldId="291"/>
        </pc:sldMkLst>
        <pc:spChg chg="mod">
          <ac:chgData name="WangYuhao" userId="89c92a5e-c3bf-4f65-a275-90a733c2db6c" providerId="ADAL" clId="{07547902-DB6B-470B-8341-8C1826C73FEA}" dt="2025-06-03T09:06:31.239" v="568" actId="27636"/>
          <ac:spMkLst>
            <pc:docMk/>
            <pc:sldMk cId="3385967509" sldId="291"/>
            <ac:spMk id="2" creationId="{51AF5C13-73A2-4ABE-3481-45DE6E948D61}"/>
          </ac:spMkLst>
        </pc:spChg>
        <pc:spChg chg="del">
          <ac:chgData name="WangYuhao" userId="89c92a5e-c3bf-4f65-a275-90a733c2db6c" providerId="ADAL" clId="{07547902-DB6B-470B-8341-8C1826C73FEA}" dt="2025-06-03T02:56:45.229" v="38" actId="478"/>
          <ac:spMkLst>
            <pc:docMk/>
            <pc:sldMk cId="3385967509" sldId="291"/>
            <ac:spMk id="6" creationId="{01068C84-345F-8A52-17A5-867081A1B96F}"/>
          </ac:spMkLst>
        </pc:spChg>
        <pc:picChg chg="del">
          <ac:chgData name="WangYuhao" userId="89c92a5e-c3bf-4f65-a275-90a733c2db6c" providerId="ADAL" clId="{07547902-DB6B-470B-8341-8C1826C73FEA}" dt="2025-06-03T09:06:08.791" v="556" actId="478"/>
          <ac:picMkLst>
            <pc:docMk/>
            <pc:sldMk cId="3385967509" sldId="291"/>
            <ac:picMk id="3" creationId="{983BA456-5C92-241F-6585-AF92C3E0D3BB}"/>
          </ac:picMkLst>
        </pc:picChg>
        <pc:picChg chg="add mod">
          <ac:chgData name="WangYuhao" userId="89c92a5e-c3bf-4f65-a275-90a733c2db6c" providerId="ADAL" clId="{07547902-DB6B-470B-8341-8C1826C73FEA}" dt="2025-06-03T09:06:27.778" v="560" actId="1076"/>
          <ac:picMkLst>
            <pc:docMk/>
            <pc:sldMk cId="3385967509" sldId="291"/>
            <ac:picMk id="5" creationId="{9B9DEC78-660B-1EC9-25EB-E6CDF50ACB1E}"/>
          </ac:picMkLst>
        </pc:picChg>
      </pc:sldChg>
      <pc:sldChg chg="modSp add del mod ord">
        <pc:chgData name="WangYuhao" userId="89c92a5e-c3bf-4f65-a275-90a733c2db6c" providerId="ADAL" clId="{07547902-DB6B-470B-8341-8C1826C73FEA}" dt="2025-06-04T06:17:20.864" v="941" actId="47"/>
        <pc:sldMkLst>
          <pc:docMk/>
          <pc:sldMk cId="1720777329" sldId="293"/>
        </pc:sldMkLst>
        <pc:spChg chg="mod">
          <ac:chgData name="WangYuhao" userId="89c92a5e-c3bf-4f65-a275-90a733c2db6c" providerId="ADAL" clId="{07547902-DB6B-470B-8341-8C1826C73FEA}" dt="2025-06-03T09:10:25.528" v="661" actId="20577"/>
          <ac:spMkLst>
            <pc:docMk/>
            <pc:sldMk cId="1720777329" sldId="293"/>
            <ac:spMk id="2" creationId="{067D65AC-914B-6B36-79C6-667386D5E156}"/>
          </ac:spMkLst>
        </pc:spChg>
        <pc:spChg chg="mod">
          <ac:chgData name="WangYuhao" userId="89c92a5e-c3bf-4f65-a275-90a733c2db6c" providerId="ADAL" clId="{07547902-DB6B-470B-8341-8C1826C73FEA}" dt="2025-06-03T09:13:42.059" v="917" actId="20577"/>
          <ac:spMkLst>
            <pc:docMk/>
            <pc:sldMk cId="1720777329" sldId="293"/>
            <ac:spMk id="6" creationId="{DB8234EB-29C0-1D69-D50E-84DBB01F61C7}"/>
          </ac:spMkLst>
        </pc:spChg>
      </pc:sldChg>
      <pc:sldChg chg="del">
        <pc:chgData name="WangYuhao" userId="89c92a5e-c3bf-4f65-a275-90a733c2db6c" providerId="ADAL" clId="{07547902-DB6B-470B-8341-8C1826C73FEA}" dt="2025-06-03T07:51:49.049" v="439" actId="47"/>
        <pc:sldMkLst>
          <pc:docMk/>
          <pc:sldMk cId="1089430725" sldId="294"/>
        </pc:sldMkLst>
      </pc:sldChg>
      <pc:sldChg chg="addSp modSp add del mod">
        <pc:chgData name="WangYuhao" userId="89c92a5e-c3bf-4f65-a275-90a733c2db6c" providerId="ADAL" clId="{07547902-DB6B-470B-8341-8C1826C73FEA}" dt="2025-06-04T06:37:53.183" v="1397" actId="115"/>
        <pc:sldMkLst>
          <pc:docMk/>
          <pc:sldMk cId="1265936166" sldId="295"/>
        </pc:sldMkLst>
        <pc:spChg chg="mod">
          <ac:chgData name="WangYuhao" userId="89c92a5e-c3bf-4f65-a275-90a733c2db6c" providerId="ADAL" clId="{07547902-DB6B-470B-8341-8C1826C73FEA}" dt="2025-06-04T06:37:53.183" v="1397" actId="115"/>
          <ac:spMkLst>
            <pc:docMk/>
            <pc:sldMk cId="1265936166" sldId="295"/>
            <ac:spMk id="6" creationId="{EA01D045-2DB6-057A-71E4-729BA0D3CA91}"/>
          </ac:spMkLst>
        </pc:spChg>
        <pc:picChg chg="add mod">
          <ac:chgData name="WangYuhao" userId="89c92a5e-c3bf-4f65-a275-90a733c2db6c" providerId="ADAL" clId="{07547902-DB6B-470B-8341-8C1826C73FEA}" dt="2025-06-03T08:00:55.152" v="496" actId="167"/>
          <ac:picMkLst>
            <pc:docMk/>
            <pc:sldMk cId="1265936166" sldId="295"/>
            <ac:picMk id="2050" creationId="{C5412985-84DC-36DE-66DC-2D16C593439B}"/>
          </ac:picMkLst>
        </pc:picChg>
        <pc:picChg chg="add mod">
          <ac:chgData name="WangYuhao" userId="89c92a5e-c3bf-4f65-a275-90a733c2db6c" providerId="ADAL" clId="{07547902-DB6B-470B-8341-8C1826C73FEA}" dt="2025-06-03T08:01:04.977" v="502" actId="1076"/>
          <ac:picMkLst>
            <pc:docMk/>
            <pc:sldMk cId="1265936166" sldId="295"/>
            <ac:picMk id="2052" creationId="{D20EA489-9D01-8937-28E7-4586C055BF7C}"/>
          </ac:picMkLst>
        </pc:picChg>
        <pc:picChg chg="add mod">
          <ac:chgData name="WangYuhao" userId="89c92a5e-c3bf-4f65-a275-90a733c2db6c" providerId="ADAL" clId="{07547902-DB6B-470B-8341-8C1826C73FEA}" dt="2025-06-03T08:02:04.965" v="508" actId="1076"/>
          <ac:picMkLst>
            <pc:docMk/>
            <pc:sldMk cId="1265936166" sldId="295"/>
            <ac:picMk id="2054" creationId="{46546E78-801C-31C6-63EE-145F64E948DC}"/>
          </ac:picMkLst>
        </pc:picChg>
        <pc:picChg chg="add mod">
          <ac:chgData name="WangYuhao" userId="89c92a5e-c3bf-4f65-a275-90a733c2db6c" providerId="ADAL" clId="{07547902-DB6B-470B-8341-8C1826C73FEA}" dt="2025-06-03T08:02:51.436" v="524" actId="14100"/>
          <ac:picMkLst>
            <pc:docMk/>
            <pc:sldMk cId="1265936166" sldId="295"/>
            <ac:picMk id="2056" creationId="{CA376CD5-CE7E-91C4-6CDA-837E2E951419}"/>
          </ac:picMkLst>
        </pc:picChg>
      </pc:sldChg>
      <pc:sldChg chg="addSp delSp modSp add del mod ord delAnim modAnim">
        <pc:chgData name="WangYuhao" userId="89c92a5e-c3bf-4f65-a275-90a733c2db6c" providerId="ADAL" clId="{07547902-DB6B-470B-8341-8C1826C73FEA}" dt="2025-06-04T06:17:20.864" v="941" actId="47"/>
        <pc:sldMkLst>
          <pc:docMk/>
          <pc:sldMk cId="1547840482" sldId="296"/>
        </pc:sldMkLst>
        <pc:spChg chg="del">
          <ac:chgData name="WangYuhao" userId="89c92a5e-c3bf-4f65-a275-90a733c2db6c" providerId="ADAL" clId="{07547902-DB6B-470B-8341-8C1826C73FEA}" dt="2025-06-03T03:15:02.367" v="112" actId="478"/>
          <ac:spMkLst>
            <pc:docMk/>
            <pc:sldMk cId="1547840482" sldId="296"/>
            <ac:spMk id="2" creationId="{33590402-00F3-E3A5-C800-5B66C4851456}"/>
          </ac:spMkLst>
        </pc:spChg>
        <pc:spChg chg="del">
          <ac:chgData name="WangYuhao" userId="89c92a5e-c3bf-4f65-a275-90a733c2db6c" providerId="ADAL" clId="{07547902-DB6B-470B-8341-8C1826C73FEA}" dt="2025-06-03T02:57:02.149" v="39" actId="478"/>
          <ac:spMkLst>
            <pc:docMk/>
            <pc:sldMk cId="1547840482" sldId="296"/>
            <ac:spMk id="6" creationId="{0BD76911-4D51-2361-7F98-D2F6A3405FB5}"/>
          </ac:spMkLst>
        </pc:spChg>
        <pc:spChg chg="add del mod">
          <ac:chgData name="WangYuhao" userId="89c92a5e-c3bf-4f65-a275-90a733c2db6c" providerId="ADAL" clId="{07547902-DB6B-470B-8341-8C1826C73FEA}" dt="2025-06-03T03:15:06.730" v="115" actId="478"/>
          <ac:spMkLst>
            <pc:docMk/>
            <pc:sldMk cId="1547840482" sldId="296"/>
            <ac:spMk id="7" creationId="{4EE77A08-2D80-0DD2-4C19-1E815858CAE8}"/>
          </ac:spMkLst>
        </pc:spChg>
        <pc:spChg chg="add mod">
          <ac:chgData name="WangYuhao" userId="89c92a5e-c3bf-4f65-a275-90a733c2db6c" providerId="ADAL" clId="{07547902-DB6B-470B-8341-8C1826C73FEA}" dt="2025-06-03T03:15:04.673" v="114"/>
          <ac:spMkLst>
            <pc:docMk/>
            <pc:sldMk cId="1547840482" sldId="296"/>
            <ac:spMk id="8" creationId="{4641ABC4-C22A-7A4F-80D4-3CBE8859025D}"/>
          </ac:spMkLst>
        </pc:spChg>
        <pc:spChg chg="add mod">
          <ac:chgData name="WangYuhao" userId="89c92a5e-c3bf-4f65-a275-90a733c2db6c" providerId="ADAL" clId="{07547902-DB6B-470B-8341-8C1826C73FEA}" dt="2025-06-03T03:15:06.914" v="116"/>
          <ac:spMkLst>
            <pc:docMk/>
            <pc:sldMk cId="1547840482" sldId="296"/>
            <ac:spMk id="9" creationId="{480643A6-366B-8C9C-915A-7F4514D9A5F6}"/>
          </ac:spMkLst>
        </pc:spChg>
        <pc:spChg chg="add mod">
          <ac:chgData name="WangYuhao" userId="89c92a5e-c3bf-4f65-a275-90a733c2db6c" providerId="ADAL" clId="{07547902-DB6B-470B-8341-8C1826C73FEA}" dt="2025-06-03T06:08:55.164" v="233" actId="12"/>
          <ac:spMkLst>
            <pc:docMk/>
            <pc:sldMk cId="1547840482" sldId="296"/>
            <ac:spMk id="11" creationId="{86BD53DE-A83A-44D3-78DC-5F69634CEF2F}"/>
          </ac:spMkLst>
        </pc:spChg>
        <pc:picChg chg="add del mod">
          <ac:chgData name="WangYuhao" userId="89c92a5e-c3bf-4f65-a275-90a733c2db6c" providerId="ADAL" clId="{07547902-DB6B-470B-8341-8C1826C73FEA}" dt="2025-06-03T09:04:11.890" v="527" actId="478"/>
          <ac:picMkLst>
            <pc:docMk/>
            <pc:sldMk cId="1547840482" sldId="296"/>
            <ac:picMk id="3" creationId="{E02492A6-8862-0260-ACE9-9ECDAA44972C}"/>
          </ac:picMkLst>
        </pc:picChg>
        <pc:picChg chg="add mod">
          <ac:chgData name="WangYuhao" userId="89c92a5e-c3bf-4f65-a275-90a733c2db6c" providerId="ADAL" clId="{07547902-DB6B-470B-8341-8C1826C73FEA}" dt="2025-06-03T09:04:17.133" v="529" actId="1076"/>
          <ac:picMkLst>
            <pc:docMk/>
            <pc:sldMk cId="1547840482" sldId="296"/>
            <ac:picMk id="12" creationId="{722926C8-A8E6-9B2C-4F15-E5F03C02E003}"/>
          </ac:picMkLst>
        </pc:picChg>
      </pc:sldChg>
      <pc:sldChg chg="addSp modSp add del mod ord">
        <pc:chgData name="WangYuhao" userId="89c92a5e-c3bf-4f65-a275-90a733c2db6c" providerId="ADAL" clId="{07547902-DB6B-470B-8341-8C1826C73FEA}" dt="2025-06-04T07:11:17.696" v="1586" actId="207"/>
        <pc:sldMkLst>
          <pc:docMk/>
          <pc:sldMk cId="372947762" sldId="297"/>
        </pc:sldMkLst>
        <pc:spChg chg="mod">
          <ac:chgData name="WangYuhao" userId="89c92a5e-c3bf-4f65-a275-90a733c2db6c" providerId="ADAL" clId="{07547902-DB6B-470B-8341-8C1826C73FEA}" dt="2025-06-03T07:47:22.697" v="375" actId="20577"/>
          <ac:spMkLst>
            <pc:docMk/>
            <pc:sldMk cId="372947762" sldId="297"/>
            <ac:spMk id="2" creationId="{2DFC6E92-1F75-C4FE-CCD3-69AD0C9B576B}"/>
          </ac:spMkLst>
        </pc:spChg>
        <pc:spChg chg="mod">
          <ac:chgData name="WangYuhao" userId="89c92a5e-c3bf-4f65-a275-90a733c2db6c" providerId="ADAL" clId="{07547902-DB6B-470B-8341-8C1826C73FEA}" dt="2025-06-04T07:11:17.696" v="1586" actId="207"/>
          <ac:spMkLst>
            <pc:docMk/>
            <pc:sldMk cId="372947762" sldId="297"/>
            <ac:spMk id="6" creationId="{076D8024-0057-D1FA-9FFB-C6CB7699EA97}"/>
          </ac:spMkLst>
        </pc:spChg>
        <pc:picChg chg="add mod">
          <ac:chgData name="WangYuhao" userId="89c92a5e-c3bf-4f65-a275-90a733c2db6c" providerId="ADAL" clId="{07547902-DB6B-470B-8341-8C1826C73FEA}" dt="2025-06-03T07:48:24.940" v="402" actId="1076"/>
          <ac:picMkLst>
            <pc:docMk/>
            <pc:sldMk cId="372947762" sldId="297"/>
            <ac:picMk id="1026" creationId="{C45FB0C2-23E2-B814-0739-FA0E6C871BB6}"/>
          </ac:picMkLst>
        </pc:picChg>
      </pc:sldChg>
      <pc:sldChg chg="add del">
        <pc:chgData name="WangYuhao" userId="89c92a5e-c3bf-4f65-a275-90a733c2db6c" providerId="ADAL" clId="{07547902-DB6B-470B-8341-8C1826C73FEA}" dt="2025-06-03T06:10:58.008" v="268" actId="47"/>
        <pc:sldMkLst>
          <pc:docMk/>
          <pc:sldMk cId="3295707864" sldId="298"/>
        </pc:sldMkLst>
      </pc:sldChg>
      <pc:sldChg chg="add del">
        <pc:chgData name="WangYuhao" userId="89c92a5e-c3bf-4f65-a275-90a733c2db6c" providerId="ADAL" clId="{07547902-DB6B-470B-8341-8C1826C73FEA}" dt="2025-06-03T06:10:58.150" v="269" actId="47"/>
        <pc:sldMkLst>
          <pc:docMk/>
          <pc:sldMk cId="3129704455" sldId="299"/>
        </pc:sldMkLst>
      </pc:sldChg>
      <pc:sldChg chg="addSp delSp modSp add del mod">
        <pc:chgData name="WangYuhao" userId="89c92a5e-c3bf-4f65-a275-90a733c2db6c" providerId="ADAL" clId="{07547902-DB6B-470B-8341-8C1826C73FEA}" dt="2025-06-04T06:17:20.864" v="941" actId="47"/>
        <pc:sldMkLst>
          <pc:docMk/>
          <pc:sldMk cId="2383452396" sldId="300"/>
        </pc:sldMkLst>
        <pc:spChg chg="mod">
          <ac:chgData name="WangYuhao" userId="89c92a5e-c3bf-4f65-a275-90a733c2db6c" providerId="ADAL" clId="{07547902-DB6B-470B-8341-8C1826C73FEA}" dt="2025-06-03T09:13:58.735" v="918" actId="20577"/>
          <ac:spMkLst>
            <pc:docMk/>
            <pc:sldMk cId="2383452396" sldId="300"/>
            <ac:spMk id="6" creationId="{67A75755-5BD5-F7D2-AF18-9190E27AEB2E}"/>
          </ac:spMkLst>
        </pc:spChg>
        <pc:spChg chg="add del mod">
          <ac:chgData name="WangYuhao" userId="89c92a5e-c3bf-4f65-a275-90a733c2db6c" providerId="ADAL" clId="{07547902-DB6B-470B-8341-8C1826C73FEA}" dt="2025-06-03T06:15:38.904" v="331" actId="22"/>
          <ac:spMkLst>
            <pc:docMk/>
            <pc:sldMk cId="2383452396" sldId="300"/>
            <ac:spMk id="16" creationId="{5CEE81F5-4379-62AC-5430-9CBE51BE5F52}"/>
          </ac:spMkLst>
        </pc:spChg>
        <pc:spChg chg="add mod">
          <ac:chgData name="WangYuhao" userId="89c92a5e-c3bf-4f65-a275-90a733c2db6c" providerId="ADAL" clId="{07547902-DB6B-470B-8341-8C1826C73FEA}" dt="2025-06-03T06:15:51.025" v="339" actId="1076"/>
          <ac:spMkLst>
            <pc:docMk/>
            <pc:sldMk cId="2383452396" sldId="300"/>
            <ac:spMk id="18" creationId="{5E329F7C-7128-E0F0-8D11-59238E6257E5}"/>
          </ac:spMkLst>
        </pc:spChg>
        <pc:picChg chg="add del mod">
          <ac:chgData name="WangYuhao" userId="89c92a5e-c3bf-4f65-a275-90a733c2db6c" providerId="ADAL" clId="{07547902-DB6B-470B-8341-8C1826C73FEA}" dt="2025-06-03T06:11:34.515" v="274" actId="478"/>
          <ac:picMkLst>
            <pc:docMk/>
            <pc:sldMk cId="2383452396" sldId="300"/>
            <ac:picMk id="5" creationId="{E7DC5610-BE02-B395-1DD2-0A0A243136A4}"/>
          </ac:picMkLst>
        </pc:picChg>
        <pc:picChg chg="add mod ord">
          <ac:chgData name="WangYuhao" userId="89c92a5e-c3bf-4f65-a275-90a733c2db6c" providerId="ADAL" clId="{07547902-DB6B-470B-8341-8C1826C73FEA}" dt="2025-06-03T07:59:44.623" v="486" actId="167"/>
          <ac:picMkLst>
            <pc:docMk/>
            <pc:sldMk cId="2383452396" sldId="300"/>
            <ac:picMk id="8" creationId="{1B85006C-66D6-2849-9C2B-6F67D9C95943}"/>
          </ac:picMkLst>
        </pc:picChg>
        <pc:picChg chg="add mod">
          <ac:chgData name="WangYuhao" userId="89c92a5e-c3bf-4f65-a275-90a733c2db6c" providerId="ADAL" clId="{07547902-DB6B-470B-8341-8C1826C73FEA}" dt="2025-06-03T06:12:51.983" v="296" actId="1076"/>
          <ac:picMkLst>
            <pc:docMk/>
            <pc:sldMk cId="2383452396" sldId="300"/>
            <ac:picMk id="10" creationId="{DAC9A7F1-DB75-F7CB-D0C1-2982B46A2465}"/>
          </ac:picMkLst>
        </pc:picChg>
        <pc:picChg chg="add mod">
          <ac:chgData name="WangYuhao" userId="89c92a5e-c3bf-4f65-a275-90a733c2db6c" providerId="ADAL" clId="{07547902-DB6B-470B-8341-8C1826C73FEA}" dt="2025-06-03T06:12:51.983" v="296" actId="1076"/>
          <ac:picMkLst>
            <pc:docMk/>
            <pc:sldMk cId="2383452396" sldId="300"/>
            <ac:picMk id="12" creationId="{DC80BCC2-F731-7E39-F762-E66494884AA8}"/>
          </ac:picMkLst>
        </pc:picChg>
        <pc:picChg chg="add mod ord">
          <ac:chgData name="WangYuhao" userId="89c92a5e-c3bf-4f65-a275-90a733c2db6c" providerId="ADAL" clId="{07547902-DB6B-470B-8341-8C1826C73FEA}" dt="2025-06-03T07:59:39.881" v="485" actId="167"/>
          <ac:picMkLst>
            <pc:docMk/>
            <pc:sldMk cId="2383452396" sldId="300"/>
            <ac:picMk id="14" creationId="{4C8C2704-1F28-F6A6-3235-FB4A7E25A7E3}"/>
          </ac:picMkLst>
        </pc:picChg>
      </pc:sldChg>
      <pc:sldChg chg="addSp delSp modSp add del mod delAnim modAnim">
        <pc:chgData name="WangYuhao" userId="89c92a5e-c3bf-4f65-a275-90a733c2db6c" providerId="ADAL" clId="{07547902-DB6B-470B-8341-8C1826C73FEA}" dt="2025-06-04T07:11:21.429" v="1587"/>
        <pc:sldMkLst>
          <pc:docMk/>
          <pc:sldMk cId="84647823" sldId="301"/>
        </pc:sldMkLst>
        <pc:spChg chg="mod">
          <ac:chgData name="WangYuhao" userId="89c92a5e-c3bf-4f65-a275-90a733c2db6c" providerId="ADAL" clId="{07547902-DB6B-470B-8341-8C1826C73FEA}" dt="2025-06-04T07:11:21.429" v="1587"/>
          <ac:spMkLst>
            <pc:docMk/>
            <pc:sldMk cId="84647823" sldId="301"/>
            <ac:spMk id="6" creationId="{DBD9CA15-CF1A-372A-1DDF-CC39206D2544}"/>
          </ac:spMkLst>
        </pc:spChg>
        <pc:spChg chg="add mod">
          <ac:chgData name="WangYuhao" userId="89c92a5e-c3bf-4f65-a275-90a733c2db6c" providerId="ADAL" clId="{07547902-DB6B-470B-8341-8C1826C73FEA}" dt="2025-06-03T07:55:13.430" v="462" actId="1076"/>
          <ac:spMkLst>
            <pc:docMk/>
            <pc:sldMk cId="84647823" sldId="301"/>
            <ac:spMk id="8" creationId="{7CA24DD6-D95D-7FC5-1F96-02099C0582B2}"/>
          </ac:spMkLst>
        </pc:spChg>
        <pc:picChg chg="add mod">
          <ac:chgData name="WangYuhao" userId="89c92a5e-c3bf-4f65-a275-90a733c2db6c" providerId="ADAL" clId="{07547902-DB6B-470B-8341-8C1826C73FEA}" dt="2025-06-03T09:07:04.966" v="569" actId="1076"/>
          <ac:picMkLst>
            <pc:docMk/>
            <pc:sldMk cId="84647823" sldId="301"/>
            <ac:picMk id="5" creationId="{3690B3CB-4E8A-4284-00C9-144C21050F95}"/>
          </ac:picMkLst>
        </pc:picChg>
        <pc:picChg chg="add del mod modCrop">
          <ac:chgData name="WangYuhao" userId="89c92a5e-c3bf-4f65-a275-90a733c2db6c" providerId="ADAL" clId="{07547902-DB6B-470B-8341-8C1826C73FEA}" dt="2025-06-03T09:08:26.188" v="639" actId="21"/>
          <ac:picMkLst>
            <pc:docMk/>
            <pc:sldMk cId="84647823" sldId="301"/>
            <ac:picMk id="9" creationId="{7A574CAA-01F2-00D8-9362-1C91AD10F545}"/>
          </ac:picMkLst>
        </pc:picChg>
        <pc:picChg chg="add mod">
          <ac:chgData name="WangYuhao" userId="89c92a5e-c3bf-4f65-a275-90a733c2db6c" providerId="ADAL" clId="{07547902-DB6B-470B-8341-8C1826C73FEA}" dt="2025-06-03T09:09:29.177" v="650" actId="1076"/>
          <ac:picMkLst>
            <pc:docMk/>
            <pc:sldMk cId="84647823" sldId="301"/>
            <ac:picMk id="11" creationId="{CB24499C-CDAF-2CFD-06AB-3E04ED20FDA7}"/>
          </ac:picMkLst>
        </pc:picChg>
        <pc:picChg chg="del">
          <ac:chgData name="WangYuhao" userId="89c92a5e-c3bf-4f65-a275-90a733c2db6c" providerId="ADAL" clId="{07547902-DB6B-470B-8341-8C1826C73FEA}" dt="2025-06-03T07:53:34.746" v="443" actId="478"/>
          <ac:picMkLst>
            <pc:docMk/>
            <pc:sldMk cId="84647823" sldId="301"/>
            <ac:picMk id="1026" creationId="{FAA5F6A4-48DD-C3FA-FB6A-04E3CFF9CC3E}"/>
          </ac:picMkLst>
        </pc:picChg>
      </pc:sldChg>
      <pc:sldChg chg="addSp modSp add del mod modAnim modNotesTx">
        <pc:chgData name="WangYuhao" userId="89c92a5e-c3bf-4f65-a275-90a733c2db6c" providerId="ADAL" clId="{07547902-DB6B-470B-8341-8C1826C73FEA}" dt="2025-06-04T06:17:20.864" v="941" actId="47"/>
        <pc:sldMkLst>
          <pc:docMk/>
          <pc:sldMk cId="72581203" sldId="302"/>
        </pc:sldMkLst>
        <pc:spChg chg="mod">
          <ac:chgData name="WangYuhao" userId="89c92a5e-c3bf-4f65-a275-90a733c2db6c" providerId="ADAL" clId="{07547902-DB6B-470B-8341-8C1826C73FEA}" dt="2025-06-03T09:08:48.950" v="647" actId="207"/>
          <ac:spMkLst>
            <pc:docMk/>
            <pc:sldMk cId="72581203" sldId="302"/>
            <ac:spMk id="6" creationId="{1A816F13-365E-B77A-1F4D-91935D6142DB}"/>
          </ac:spMkLst>
        </pc:spChg>
        <pc:picChg chg="add mod">
          <ac:chgData name="WangYuhao" userId="89c92a5e-c3bf-4f65-a275-90a733c2db6c" providerId="ADAL" clId="{07547902-DB6B-470B-8341-8C1826C73FEA}" dt="2025-06-03T09:08:29.965" v="642" actId="14100"/>
          <ac:picMkLst>
            <pc:docMk/>
            <pc:sldMk cId="72581203" sldId="302"/>
            <ac:picMk id="9" creationId="{7A574CAA-01F2-00D8-9362-1C91AD10F545}"/>
          </ac:picMkLst>
        </pc:picChg>
        <pc:picChg chg="mod">
          <ac:chgData name="WangYuhao" userId="89c92a5e-c3bf-4f65-a275-90a733c2db6c" providerId="ADAL" clId="{07547902-DB6B-470B-8341-8C1826C73FEA}" dt="2025-06-03T09:08:24.182" v="638" actId="14100"/>
          <ac:picMkLst>
            <pc:docMk/>
            <pc:sldMk cId="72581203" sldId="302"/>
            <ac:picMk id="1026" creationId="{49BD037C-E2EE-19D1-6BBD-EAAA8DD4F9CB}"/>
          </ac:picMkLst>
        </pc:picChg>
      </pc:sldChg>
      <pc:sldChg chg="addSp delSp modSp add del mod">
        <pc:chgData name="WangYuhao" userId="89c92a5e-c3bf-4f65-a275-90a733c2db6c" providerId="ADAL" clId="{07547902-DB6B-470B-8341-8C1826C73FEA}" dt="2025-06-04T07:31:20.287" v="1600" actId="20577"/>
        <pc:sldMkLst>
          <pc:docMk/>
          <pc:sldMk cId="1118790382" sldId="303"/>
        </pc:sldMkLst>
        <pc:spChg chg="mod">
          <ac:chgData name="WangYuhao" userId="89c92a5e-c3bf-4f65-a275-90a733c2db6c" providerId="ADAL" clId="{07547902-DB6B-470B-8341-8C1826C73FEA}" dt="2025-06-04T06:34:06.863" v="1257" actId="20577"/>
          <ac:spMkLst>
            <pc:docMk/>
            <pc:sldMk cId="1118790382" sldId="303"/>
            <ac:spMk id="2" creationId="{5F3DF8E5-0BB6-DB8A-4B9A-0F1C43D8175B}"/>
          </ac:spMkLst>
        </pc:spChg>
        <pc:spChg chg="mod">
          <ac:chgData name="WangYuhao" userId="89c92a5e-c3bf-4f65-a275-90a733c2db6c" providerId="ADAL" clId="{07547902-DB6B-470B-8341-8C1826C73FEA}" dt="2025-06-04T07:31:20.287" v="1600" actId="20577"/>
          <ac:spMkLst>
            <pc:docMk/>
            <pc:sldMk cId="1118790382" sldId="303"/>
            <ac:spMk id="6" creationId="{55CA50EB-9B99-F0E8-7FD1-7AECB63539CC}"/>
          </ac:spMkLst>
        </pc:spChg>
        <pc:picChg chg="add del mod">
          <ac:chgData name="WangYuhao" userId="89c92a5e-c3bf-4f65-a275-90a733c2db6c" providerId="ADAL" clId="{07547902-DB6B-470B-8341-8C1826C73FEA}" dt="2025-06-04T06:12:36.461" v="937" actId="478"/>
          <ac:picMkLst>
            <pc:docMk/>
            <pc:sldMk cId="1118790382" sldId="303"/>
            <ac:picMk id="3" creationId="{7481F669-7578-E3F4-8987-AC03271F381C}"/>
          </ac:picMkLst>
        </pc:picChg>
        <pc:picChg chg="add del mod">
          <ac:chgData name="WangYuhao" userId="89c92a5e-c3bf-4f65-a275-90a733c2db6c" providerId="ADAL" clId="{07547902-DB6B-470B-8341-8C1826C73FEA}" dt="2025-06-04T06:12:36.461" v="937" actId="478"/>
          <ac:picMkLst>
            <pc:docMk/>
            <pc:sldMk cId="1118790382" sldId="303"/>
            <ac:picMk id="5" creationId="{8C9D86BF-AD1F-B23C-999B-A20D010802C8}"/>
          </ac:picMkLst>
        </pc:picChg>
        <pc:picChg chg="add del mod">
          <ac:chgData name="WangYuhao" userId="89c92a5e-c3bf-4f65-a275-90a733c2db6c" providerId="ADAL" clId="{07547902-DB6B-470B-8341-8C1826C73FEA}" dt="2025-06-04T06:12:36.461" v="937" actId="478"/>
          <ac:picMkLst>
            <pc:docMk/>
            <pc:sldMk cId="1118790382" sldId="303"/>
            <ac:picMk id="7" creationId="{6EAC6D88-959A-3312-B922-04D654D5DBE8}"/>
          </ac:picMkLst>
        </pc:picChg>
        <pc:picChg chg="del">
          <ac:chgData name="WangYuhao" userId="89c92a5e-c3bf-4f65-a275-90a733c2db6c" providerId="ADAL" clId="{07547902-DB6B-470B-8341-8C1826C73FEA}" dt="2025-06-04T06:12:38.981" v="938" actId="478"/>
          <ac:picMkLst>
            <pc:docMk/>
            <pc:sldMk cId="1118790382" sldId="303"/>
            <ac:picMk id="2050" creationId="{5B3CE4B4-61F2-E90E-0358-56AC30DDF994}"/>
          </ac:picMkLst>
        </pc:picChg>
        <pc:picChg chg="del">
          <ac:chgData name="WangYuhao" userId="89c92a5e-c3bf-4f65-a275-90a733c2db6c" providerId="ADAL" clId="{07547902-DB6B-470B-8341-8C1826C73FEA}" dt="2025-06-04T06:12:38.981" v="938" actId="478"/>
          <ac:picMkLst>
            <pc:docMk/>
            <pc:sldMk cId="1118790382" sldId="303"/>
            <ac:picMk id="2052" creationId="{D0BC8524-1DB6-084B-8546-0F27E04C2C33}"/>
          </ac:picMkLst>
        </pc:picChg>
        <pc:picChg chg="del">
          <ac:chgData name="WangYuhao" userId="89c92a5e-c3bf-4f65-a275-90a733c2db6c" providerId="ADAL" clId="{07547902-DB6B-470B-8341-8C1826C73FEA}" dt="2025-06-04T06:12:38.981" v="938" actId="478"/>
          <ac:picMkLst>
            <pc:docMk/>
            <pc:sldMk cId="1118790382" sldId="303"/>
            <ac:picMk id="2054" creationId="{BA65CD63-3153-B835-C788-014893A24AC7}"/>
          </ac:picMkLst>
        </pc:picChg>
        <pc:picChg chg="del">
          <ac:chgData name="WangYuhao" userId="89c92a5e-c3bf-4f65-a275-90a733c2db6c" providerId="ADAL" clId="{07547902-DB6B-470B-8341-8C1826C73FEA}" dt="2025-06-04T06:12:36.461" v="937" actId="478"/>
          <ac:picMkLst>
            <pc:docMk/>
            <pc:sldMk cId="1118790382" sldId="303"/>
            <ac:picMk id="2056" creationId="{B1F02A07-79EA-497C-ED88-9A02A0AB633B}"/>
          </ac:picMkLst>
        </pc:picChg>
      </pc:sldChg>
      <pc:sldChg chg="addSp delSp modSp new add del mod">
        <pc:chgData name="WangYuhao" userId="89c92a5e-c3bf-4f65-a275-90a733c2db6c" providerId="ADAL" clId="{07547902-DB6B-470B-8341-8C1826C73FEA}" dt="2025-06-04T06:31:52.170" v="1249" actId="208"/>
        <pc:sldMkLst>
          <pc:docMk/>
          <pc:sldMk cId="741433965" sldId="304"/>
        </pc:sldMkLst>
        <pc:spChg chg="del">
          <ac:chgData name="WangYuhao" userId="89c92a5e-c3bf-4f65-a275-90a733c2db6c" providerId="ADAL" clId="{07547902-DB6B-470B-8341-8C1826C73FEA}" dt="2025-06-04T06:24:34.508" v="1090" actId="478"/>
          <ac:spMkLst>
            <pc:docMk/>
            <pc:sldMk cId="741433965" sldId="304"/>
            <ac:spMk id="2" creationId="{F553699D-B115-DB44-30CE-E8913A1EECD0}"/>
          </ac:spMkLst>
        </pc:spChg>
        <pc:spChg chg="del">
          <ac:chgData name="WangYuhao" userId="89c92a5e-c3bf-4f65-a275-90a733c2db6c" providerId="ADAL" clId="{07547902-DB6B-470B-8341-8C1826C73FEA}" dt="2025-06-04T06:17:25.816" v="942" actId="478"/>
          <ac:spMkLst>
            <pc:docMk/>
            <pc:sldMk cId="741433965" sldId="304"/>
            <ac:spMk id="3" creationId="{5D785824-0145-449F-1896-CF03F23E2070}"/>
          </ac:spMkLst>
        </pc:spChg>
        <pc:spChg chg="add mod">
          <ac:chgData name="WangYuhao" userId="89c92a5e-c3bf-4f65-a275-90a733c2db6c" providerId="ADAL" clId="{07547902-DB6B-470B-8341-8C1826C73FEA}" dt="2025-06-04T06:31:02.933" v="1197"/>
          <ac:spMkLst>
            <pc:docMk/>
            <pc:sldMk cId="741433965" sldId="304"/>
            <ac:spMk id="7" creationId="{C2470396-B912-CA52-679F-63707C30B596}"/>
          </ac:spMkLst>
        </pc:spChg>
        <pc:spChg chg="add mod">
          <ac:chgData name="WangYuhao" userId="89c92a5e-c3bf-4f65-a275-90a733c2db6c" providerId="ADAL" clId="{07547902-DB6B-470B-8341-8C1826C73FEA}" dt="2025-06-04T06:20:28.976" v="1000" actId="21"/>
          <ac:spMkLst>
            <pc:docMk/>
            <pc:sldMk cId="741433965" sldId="304"/>
            <ac:spMk id="10" creationId="{56512642-4637-127D-9A39-B76FA0F3C069}"/>
          </ac:spMkLst>
        </pc:spChg>
        <pc:spChg chg="add del mod">
          <ac:chgData name="WangYuhao" userId="89c92a5e-c3bf-4f65-a275-90a733c2db6c" providerId="ADAL" clId="{07547902-DB6B-470B-8341-8C1826C73FEA}" dt="2025-06-04T06:26:01.172" v="1119" actId="478"/>
          <ac:spMkLst>
            <pc:docMk/>
            <pc:sldMk cId="741433965" sldId="304"/>
            <ac:spMk id="12" creationId="{07EF1573-329B-9FDE-02EC-E0FE77F98600}"/>
          </ac:spMkLst>
        </pc:spChg>
        <pc:spChg chg="add del mod">
          <ac:chgData name="WangYuhao" userId="89c92a5e-c3bf-4f65-a275-90a733c2db6c" providerId="ADAL" clId="{07547902-DB6B-470B-8341-8C1826C73FEA}" dt="2025-06-04T06:26:03.149" v="1120" actId="478"/>
          <ac:spMkLst>
            <pc:docMk/>
            <pc:sldMk cId="741433965" sldId="304"/>
            <ac:spMk id="13" creationId="{59242924-B4A9-ABE6-4045-EDC4BF4B9CE4}"/>
          </ac:spMkLst>
        </pc:spChg>
        <pc:spChg chg="add mod">
          <ac:chgData name="WangYuhao" userId="89c92a5e-c3bf-4f65-a275-90a733c2db6c" providerId="ADAL" clId="{07547902-DB6B-470B-8341-8C1826C73FEA}" dt="2025-06-04T06:26:06.280" v="1122" actId="20577"/>
          <ac:spMkLst>
            <pc:docMk/>
            <pc:sldMk cId="741433965" sldId="304"/>
            <ac:spMk id="14" creationId="{1A70145E-6975-5EE8-7339-71D0A7616B6A}"/>
          </ac:spMkLst>
        </pc:spChg>
        <pc:spChg chg="add mod">
          <ac:chgData name="WangYuhao" userId="89c92a5e-c3bf-4f65-a275-90a733c2db6c" providerId="ADAL" clId="{07547902-DB6B-470B-8341-8C1826C73FEA}" dt="2025-06-04T06:26:12.149" v="1128" actId="20577"/>
          <ac:spMkLst>
            <pc:docMk/>
            <pc:sldMk cId="741433965" sldId="304"/>
            <ac:spMk id="15" creationId="{9A545949-515B-D985-EAE3-6D1403DCECBF}"/>
          </ac:spMkLst>
        </pc:spChg>
        <pc:spChg chg="add mod">
          <ac:chgData name="WangYuhao" userId="89c92a5e-c3bf-4f65-a275-90a733c2db6c" providerId="ADAL" clId="{07547902-DB6B-470B-8341-8C1826C73FEA}" dt="2025-06-04T06:22:40.126" v="1039" actId="1035"/>
          <ac:spMkLst>
            <pc:docMk/>
            <pc:sldMk cId="741433965" sldId="304"/>
            <ac:spMk id="16" creationId="{167B5160-5980-44E2-A916-C9F020C0ABDD}"/>
          </ac:spMkLst>
        </pc:spChg>
        <pc:spChg chg="add mod">
          <ac:chgData name="WangYuhao" userId="89c92a5e-c3bf-4f65-a275-90a733c2db6c" providerId="ADAL" clId="{07547902-DB6B-470B-8341-8C1826C73FEA}" dt="2025-06-04T06:22:45.316" v="1044" actId="1036"/>
          <ac:spMkLst>
            <pc:docMk/>
            <pc:sldMk cId="741433965" sldId="304"/>
            <ac:spMk id="17" creationId="{07BF3F50-4967-0D69-0C8D-CDE609E9266A}"/>
          </ac:spMkLst>
        </pc:spChg>
        <pc:spChg chg="add mod">
          <ac:chgData name="WangYuhao" userId="89c92a5e-c3bf-4f65-a275-90a733c2db6c" providerId="ADAL" clId="{07547902-DB6B-470B-8341-8C1826C73FEA}" dt="2025-06-04T06:26:08.054" v="1124" actId="20577"/>
          <ac:spMkLst>
            <pc:docMk/>
            <pc:sldMk cId="741433965" sldId="304"/>
            <ac:spMk id="18" creationId="{2BE379F1-009F-67A8-1304-76941A7AE9A2}"/>
          </ac:spMkLst>
        </pc:spChg>
        <pc:spChg chg="add mod">
          <ac:chgData name="WangYuhao" userId="89c92a5e-c3bf-4f65-a275-90a733c2db6c" providerId="ADAL" clId="{07547902-DB6B-470B-8341-8C1826C73FEA}" dt="2025-06-04T06:27:38.431" v="1140" actId="1076"/>
          <ac:spMkLst>
            <pc:docMk/>
            <pc:sldMk cId="741433965" sldId="304"/>
            <ac:spMk id="19" creationId="{0D2DFDA0-1F51-ABE7-BA9E-ED47696E3CA5}"/>
          </ac:spMkLst>
        </pc:spChg>
        <pc:spChg chg="add mod">
          <ac:chgData name="WangYuhao" userId="89c92a5e-c3bf-4f65-a275-90a733c2db6c" providerId="ADAL" clId="{07547902-DB6B-470B-8341-8C1826C73FEA}" dt="2025-06-04T06:23:25.215" v="1061" actId="208"/>
          <ac:spMkLst>
            <pc:docMk/>
            <pc:sldMk cId="741433965" sldId="304"/>
            <ac:spMk id="20" creationId="{7B1C8A7A-F6E2-EE26-5B96-1FE22BD60C43}"/>
          </ac:spMkLst>
        </pc:spChg>
        <pc:spChg chg="add mod">
          <ac:chgData name="WangYuhao" userId="89c92a5e-c3bf-4f65-a275-90a733c2db6c" providerId="ADAL" clId="{07547902-DB6B-470B-8341-8C1826C73FEA}" dt="2025-06-04T06:23:33.408" v="1079" actId="1035"/>
          <ac:spMkLst>
            <pc:docMk/>
            <pc:sldMk cId="741433965" sldId="304"/>
            <ac:spMk id="21" creationId="{5E340814-1EA4-6B40-63B3-09923E85A4B6}"/>
          </ac:spMkLst>
        </pc:spChg>
        <pc:spChg chg="add mod">
          <ac:chgData name="WangYuhao" userId="89c92a5e-c3bf-4f65-a275-90a733c2db6c" providerId="ADAL" clId="{07547902-DB6B-470B-8341-8C1826C73FEA}" dt="2025-06-04T06:31:07.079" v="1200" actId="1076"/>
          <ac:spMkLst>
            <pc:docMk/>
            <pc:sldMk cId="741433965" sldId="304"/>
            <ac:spMk id="22" creationId="{C4C87B61-12E5-31CA-9F32-86721FF05113}"/>
          </ac:spMkLst>
        </pc:spChg>
        <pc:spChg chg="add mod">
          <ac:chgData name="WangYuhao" userId="89c92a5e-c3bf-4f65-a275-90a733c2db6c" providerId="ADAL" clId="{07547902-DB6B-470B-8341-8C1826C73FEA}" dt="2025-06-04T06:26:16.986" v="1132" actId="20577"/>
          <ac:spMkLst>
            <pc:docMk/>
            <pc:sldMk cId="741433965" sldId="304"/>
            <ac:spMk id="23" creationId="{C09998E3-DAF5-88EB-E48A-840277EB47C4}"/>
          </ac:spMkLst>
        </pc:spChg>
        <pc:spChg chg="add mod">
          <ac:chgData name="WangYuhao" userId="89c92a5e-c3bf-4f65-a275-90a733c2db6c" providerId="ADAL" clId="{07547902-DB6B-470B-8341-8C1826C73FEA}" dt="2025-06-04T06:25:33.793" v="1108" actId="208"/>
          <ac:spMkLst>
            <pc:docMk/>
            <pc:sldMk cId="741433965" sldId="304"/>
            <ac:spMk id="24" creationId="{BC1AB3AF-81D7-2727-2C16-DA134422FC39}"/>
          </ac:spMkLst>
        </pc:spChg>
        <pc:spChg chg="add mod">
          <ac:chgData name="WangYuhao" userId="89c92a5e-c3bf-4f65-a275-90a733c2db6c" providerId="ADAL" clId="{07547902-DB6B-470B-8341-8C1826C73FEA}" dt="2025-06-04T06:24:34.991" v="1091"/>
          <ac:spMkLst>
            <pc:docMk/>
            <pc:sldMk cId="741433965" sldId="304"/>
            <ac:spMk id="25" creationId="{3EE35995-8F30-EB85-71E1-53AAC45C748C}"/>
          </ac:spMkLst>
        </pc:spChg>
        <pc:spChg chg="add mod">
          <ac:chgData name="WangYuhao" userId="89c92a5e-c3bf-4f65-a275-90a733c2db6c" providerId="ADAL" clId="{07547902-DB6B-470B-8341-8C1826C73FEA}" dt="2025-06-04T06:25:21.711" v="1107" actId="207"/>
          <ac:spMkLst>
            <pc:docMk/>
            <pc:sldMk cId="741433965" sldId="304"/>
            <ac:spMk id="26" creationId="{F85A7A53-F778-80A7-9CD8-873052C74417}"/>
          </ac:spMkLst>
        </pc:spChg>
        <pc:spChg chg="add mod">
          <ac:chgData name="WangYuhao" userId="89c92a5e-c3bf-4f65-a275-90a733c2db6c" providerId="ADAL" clId="{07547902-DB6B-470B-8341-8C1826C73FEA}" dt="2025-06-04T06:25:39.974" v="1118" actId="1036"/>
          <ac:spMkLst>
            <pc:docMk/>
            <pc:sldMk cId="741433965" sldId="304"/>
            <ac:spMk id="27" creationId="{47B07305-7B5B-EDED-10BB-FAEF10DE1299}"/>
          </ac:spMkLst>
        </pc:spChg>
        <pc:spChg chg="add del">
          <ac:chgData name="WangYuhao" userId="89c92a5e-c3bf-4f65-a275-90a733c2db6c" providerId="ADAL" clId="{07547902-DB6B-470B-8341-8C1826C73FEA}" dt="2025-06-04T06:26:43.545" v="1134" actId="478"/>
          <ac:spMkLst>
            <pc:docMk/>
            <pc:sldMk cId="741433965" sldId="304"/>
            <ac:spMk id="28" creationId="{BD3DDB95-D068-C550-5AC2-B88C06FA8156}"/>
          </ac:spMkLst>
        </pc:spChg>
        <pc:spChg chg="add mod">
          <ac:chgData name="WangYuhao" userId="89c92a5e-c3bf-4f65-a275-90a733c2db6c" providerId="ADAL" clId="{07547902-DB6B-470B-8341-8C1826C73FEA}" dt="2025-06-04T06:31:52.170" v="1249" actId="208"/>
          <ac:spMkLst>
            <pc:docMk/>
            <pc:sldMk cId="741433965" sldId="304"/>
            <ac:spMk id="29" creationId="{8291809A-44BD-B0A8-0164-C4E32B362DCB}"/>
          </ac:spMkLst>
        </pc:spChg>
        <pc:spChg chg="add mod">
          <ac:chgData name="WangYuhao" userId="89c92a5e-c3bf-4f65-a275-90a733c2db6c" providerId="ADAL" clId="{07547902-DB6B-470B-8341-8C1826C73FEA}" dt="2025-06-04T06:28:18.705" v="1150" actId="2085"/>
          <ac:spMkLst>
            <pc:docMk/>
            <pc:sldMk cId="741433965" sldId="304"/>
            <ac:spMk id="30" creationId="{D5F054E3-0D59-E25B-76BC-407CF8BAB6D9}"/>
          </ac:spMkLst>
        </pc:spChg>
        <pc:spChg chg="add mod">
          <ac:chgData name="WangYuhao" userId="89c92a5e-c3bf-4f65-a275-90a733c2db6c" providerId="ADAL" clId="{07547902-DB6B-470B-8341-8C1826C73FEA}" dt="2025-06-04T06:29:21.092" v="1168" actId="208"/>
          <ac:spMkLst>
            <pc:docMk/>
            <pc:sldMk cId="741433965" sldId="304"/>
            <ac:spMk id="31" creationId="{E1AF9D16-DB24-8E60-6288-27467EA016AA}"/>
          </ac:spMkLst>
        </pc:spChg>
        <pc:spChg chg="add mod ord">
          <ac:chgData name="WangYuhao" userId="89c92a5e-c3bf-4f65-a275-90a733c2db6c" providerId="ADAL" clId="{07547902-DB6B-470B-8341-8C1826C73FEA}" dt="2025-06-04T06:30:30.333" v="1195" actId="166"/>
          <ac:spMkLst>
            <pc:docMk/>
            <pc:sldMk cId="741433965" sldId="304"/>
            <ac:spMk id="32" creationId="{C087B117-A141-CD15-AD45-75DB4F81E7E3}"/>
          </ac:spMkLst>
        </pc:spChg>
        <pc:spChg chg="add mod ord">
          <ac:chgData name="WangYuhao" userId="89c92a5e-c3bf-4f65-a275-90a733c2db6c" providerId="ADAL" clId="{07547902-DB6B-470B-8341-8C1826C73FEA}" dt="2025-06-04T06:30:17.979" v="1187" actId="166"/>
          <ac:spMkLst>
            <pc:docMk/>
            <pc:sldMk cId="741433965" sldId="304"/>
            <ac:spMk id="33" creationId="{1829DB70-24FE-FB85-0C69-100043D19C94}"/>
          </ac:spMkLst>
        </pc:spChg>
        <pc:spChg chg="add mod ord">
          <ac:chgData name="WangYuhao" userId="89c92a5e-c3bf-4f65-a275-90a733c2db6c" providerId="ADAL" clId="{07547902-DB6B-470B-8341-8C1826C73FEA}" dt="2025-06-04T06:30:27.727" v="1194" actId="166"/>
          <ac:spMkLst>
            <pc:docMk/>
            <pc:sldMk cId="741433965" sldId="304"/>
            <ac:spMk id="34" creationId="{EC5AAC37-72A2-F066-25DB-431AC780E1BD}"/>
          </ac:spMkLst>
        </pc:spChg>
        <pc:spChg chg="add mod">
          <ac:chgData name="WangYuhao" userId="89c92a5e-c3bf-4f65-a275-90a733c2db6c" providerId="ADAL" clId="{07547902-DB6B-470B-8341-8C1826C73FEA}" dt="2025-06-04T06:31:29.897" v="1235" actId="207"/>
          <ac:spMkLst>
            <pc:docMk/>
            <pc:sldMk cId="741433965" sldId="304"/>
            <ac:spMk id="39" creationId="{64BD6345-8B19-8D04-D977-F58D82254185}"/>
          </ac:spMkLst>
        </pc:spChg>
        <pc:spChg chg="add mod">
          <ac:chgData name="WangYuhao" userId="89c92a5e-c3bf-4f65-a275-90a733c2db6c" providerId="ADAL" clId="{07547902-DB6B-470B-8341-8C1826C73FEA}" dt="2025-06-04T06:31:45.458" v="1248" actId="207"/>
          <ac:spMkLst>
            <pc:docMk/>
            <pc:sldMk cId="741433965" sldId="304"/>
            <ac:spMk id="40" creationId="{DF724791-222F-0AB2-0147-599D6D1116C5}"/>
          </ac:spMkLst>
        </pc:spChg>
        <pc:picChg chg="add mod">
          <ac:chgData name="WangYuhao" userId="89c92a5e-c3bf-4f65-a275-90a733c2db6c" providerId="ADAL" clId="{07547902-DB6B-470B-8341-8C1826C73FEA}" dt="2025-06-04T06:28:39.913" v="1153" actId="1076"/>
          <ac:picMkLst>
            <pc:docMk/>
            <pc:sldMk cId="741433965" sldId="304"/>
            <ac:picMk id="6" creationId="{FDCC1C10-8247-B58C-63F7-118C027047C6}"/>
          </ac:picMkLst>
        </pc:picChg>
        <pc:picChg chg="add mod">
          <ac:chgData name="WangYuhao" userId="89c92a5e-c3bf-4f65-a275-90a733c2db6c" providerId="ADAL" clId="{07547902-DB6B-470B-8341-8C1826C73FEA}" dt="2025-06-04T06:20:34.466" v="1004" actId="1076"/>
          <ac:picMkLst>
            <pc:docMk/>
            <pc:sldMk cId="741433965" sldId="304"/>
            <ac:picMk id="8" creationId="{21F1701A-63D7-E6F6-592D-F959310BC500}"/>
          </ac:picMkLst>
        </pc:picChg>
        <pc:cxnChg chg="add mod">
          <ac:chgData name="WangYuhao" userId="89c92a5e-c3bf-4f65-a275-90a733c2db6c" providerId="ADAL" clId="{07547902-DB6B-470B-8341-8C1826C73FEA}" dt="2025-06-04T06:30:08.420" v="1183" actId="1582"/>
          <ac:cxnSpMkLst>
            <pc:docMk/>
            <pc:sldMk cId="741433965" sldId="304"/>
            <ac:cxnSpMk id="36" creationId="{75B46480-7DC1-64A3-895B-8DC504B4C4B5}"/>
          </ac:cxnSpMkLst>
        </pc:cxnChg>
      </pc:sldChg>
      <pc:sldChg chg="addSp delSp modSp new mod">
        <pc:chgData name="WangYuhao" userId="89c92a5e-c3bf-4f65-a275-90a733c2db6c" providerId="ADAL" clId="{07547902-DB6B-470B-8341-8C1826C73FEA}" dt="2025-06-04T07:21:29.917" v="1597" actId="478"/>
        <pc:sldMkLst>
          <pc:docMk/>
          <pc:sldMk cId="2857717100" sldId="305"/>
        </pc:sldMkLst>
        <pc:spChg chg="del">
          <ac:chgData name="WangYuhao" userId="89c92a5e-c3bf-4f65-a275-90a733c2db6c" providerId="ADAL" clId="{07547902-DB6B-470B-8341-8C1826C73FEA}" dt="2025-06-04T07:21:29.917" v="1597" actId="478"/>
          <ac:spMkLst>
            <pc:docMk/>
            <pc:sldMk cId="2857717100" sldId="305"/>
            <ac:spMk id="2" creationId="{F7A61CEB-82FA-93E1-0447-6AC89BE45042}"/>
          </ac:spMkLst>
        </pc:spChg>
        <pc:spChg chg="del">
          <ac:chgData name="WangYuhao" userId="89c92a5e-c3bf-4f65-a275-90a733c2db6c" providerId="ADAL" clId="{07547902-DB6B-470B-8341-8C1826C73FEA}" dt="2025-06-04T07:21:21.816" v="1593" actId="478"/>
          <ac:spMkLst>
            <pc:docMk/>
            <pc:sldMk cId="2857717100" sldId="305"/>
            <ac:spMk id="3" creationId="{229337C5-9A4B-045A-313B-19D6812E513E}"/>
          </ac:spMkLst>
        </pc:spChg>
        <pc:picChg chg="add mod">
          <ac:chgData name="WangYuhao" userId="89c92a5e-c3bf-4f65-a275-90a733c2db6c" providerId="ADAL" clId="{07547902-DB6B-470B-8341-8C1826C73FEA}" dt="2025-06-04T07:21:28.134" v="1596" actId="1076"/>
          <ac:picMkLst>
            <pc:docMk/>
            <pc:sldMk cId="2857717100" sldId="305"/>
            <ac:picMk id="6" creationId="{A4A8F0C4-1DEC-BA6F-0A48-249CA01A8062}"/>
          </ac:picMkLst>
        </pc:picChg>
      </pc:sldChg>
    </pc:docChg>
  </pc:docChgLst>
  <pc:docChgLst>
    <pc:chgData name="WangYuhao" userId="89c92a5e-c3bf-4f65-a275-90a733c2db6c" providerId="ADAL" clId="{0841B930-0D11-A04F-9333-87369267F593}"/>
    <pc:docChg chg="custSel addSld delSld modSld sldOrd modMainMaster modSection">
      <pc:chgData name="WangYuhao" userId="89c92a5e-c3bf-4f65-a275-90a733c2db6c" providerId="ADAL" clId="{0841B930-0D11-A04F-9333-87369267F593}" dt="2025-06-02T16:36:10.691" v="183" actId="20577"/>
      <pc:docMkLst>
        <pc:docMk/>
      </pc:docMkLst>
      <pc:sldChg chg="addSp delSp modSp mod">
        <pc:chgData name="WangYuhao" userId="89c92a5e-c3bf-4f65-a275-90a733c2db6c" providerId="ADAL" clId="{0841B930-0D11-A04F-9333-87369267F593}" dt="2025-06-02T13:03:40.992" v="58" actId="1076"/>
        <pc:sldMkLst>
          <pc:docMk/>
          <pc:sldMk cId="1108644165" sldId="267"/>
        </pc:sldMkLst>
        <pc:spChg chg="mod">
          <ac:chgData name="WangYuhao" userId="89c92a5e-c3bf-4f65-a275-90a733c2db6c" providerId="ADAL" clId="{0841B930-0D11-A04F-9333-87369267F593}" dt="2025-06-02T13:03:38.135" v="57" actId="1076"/>
          <ac:spMkLst>
            <pc:docMk/>
            <pc:sldMk cId="1108644165" sldId="267"/>
            <ac:spMk id="4" creationId="{00000000-0000-0000-0000-000000000000}"/>
          </ac:spMkLst>
        </pc:spChg>
        <pc:spChg chg="mod">
          <ac:chgData name="WangYuhao" userId="89c92a5e-c3bf-4f65-a275-90a733c2db6c" providerId="ADAL" clId="{0841B930-0D11-A04F-9333-87369267F593}" dt="2025-06-02T13:03:40.992" v="58" actId="1076"/>
          <ac:spMkLst>
            <pc:docMk/>
            <pc:sldMk cId="1108644165" sldId="267"/>
            <ac:spMk id="5" creationId="{00000000-0000-0000-0000-000000000000}"/>
          </ac:spMkLst>
        </pc:spChg>
      </pc:sldChg>
      <pc:sldChg chg="del">
        <pc:chgData name="WangYuhao" userId="89c92a5e-c3bf-4f65-a275-90a733c2db6c" providerId="ADAL" clId="{0841B930-0D11-A04F-9333-87369267F593}" dt="2025-06-02T13:03:01.342" v="24" actId="2696"/>
        <pc:sldMkLst>
          <pc:docMk/>
          <pc:sldMk cId="276833491" sldId="268"/>
        </pc:sldMkLst>
      </pc:sldChg>
      <pc:sldChg chg="del">
        <pc:chgData name="WangYuhao" userId="89c92a5e-c3bf-4f65-a275-90a733c2db6c" providerId="ADAL" clId="{0841B930-0D11-A04F-9333-87369267F593}" dt="2025-06-02T13:03:01.342" v="24" actId="2696"/>
        <pc:sldMkLst>
          <pc:docMk/>
          <pc:sldMk cId="4230784655" sldId="269"/>
        </pc:sldMkLst>
      </pc:sldChg>
      <pc:sldChg chg="del">
        <pc:chgData name="WangYuhao" userId="89c92a5e-c3bf-4f65-a275-90a733c2db6c" providerId="ADAL" clId="{0841B930-0D11-A04F-9333-87369267F593}" dt="2025-06-02T13:03:01.342" v="24" actId="2696"/>
        <pc:sldMkLst>
          <pc:docMk/>
          <pc:sldMk cId="991201841" sldId="270"/>
        </pc:sldMkLst>
      </pc:sldChg>
      <pc:sldChg chg="del">
        <pc:chgData name="WangYuhao" userId="89c92a5e-c3bf-4f65-a275-90a733c2db6c" providerId="ADAL" clId="{0841B930-0D11-A04F-9333-87369267F593}" dt="2025-06-02T13:03:01.342" v="24" actId="2696"/>
        <pc:sldMkLst>
          <pc:docMk/>
          <pc:sldMk cId="1418861618" sldId="271"/>
        </pc:sldMkLst>
      </pc:sldChg>
      <pc:sldChg chg="del">
        <pc:chgData name="WangYuhao" userId="89c92a5e-c3bf-4f65-a275-90a733c2db6c" providerId="ADAL" clId="{0841B930-0D11-A04F-9333-87369267F593}" dt="2025-06-02T13:03:01.342" v="24" actId="2696"/>
        <pc:sldMkLst>
          <pc:docMk/>
          <pc:sldMk cId="3116228667" sldId="272"/>
        </pc:sldMkLst>
      </pc:sldChg>
      <pc:sldChg chg="del">
        <pc:chgData name="WangYuhao" userId="89c92a5e-c3bf-4f65-a275-90a733c2db6c" providerId="ADAL" clId="{0841B930-0D11-A04F-9333-87369267F593}" dt="2025-06-02T13:03:01.342" v="24" actId="2696"/>
        <pc:sldMkLst>
          <pc:docMk/>
          <pc:sldMk cId="3452529820" sldId="273"/>
        </pc:sldMkLst>
      </pc:sldChg>
      <pc:sldChg chg="del">
        <pc:chgData name="WangYuhao" userId="89c92a5e-c3bf-4f65-a275-90a733c2db6c" providerId="ADAL" clId="{0841B930-0D11-A04F-9333-87369267F593}" dt="2025-06-02T13:03:01.342" v="24" actId="2696"/>
        <pc:sldMkLst>
          <pc:docMk/>
          <pc:sldMk cId="168412617" sldId="274"/>
        </pc:sldMkLst>
      </pc:sldChg>
      <pc:sldChg chg="del">
        <pc:chgData name="WangYuhao" userId="89c92a5e-c3bf-4f65-a275-90a733c2db6c" providerId="ADAL" clId="{0841B930-0D11-A04F-9333-87369267F593}" dt="2025-06-02T13:03:01.342" v="24" actId="2696"/>
        <pc:sldMkLst>
          <pc:docMk/>
          <pc:sldMk cId="1742016277" sldId="275"/>
        </pc:sldMkLst>
      </pc:sldChg>
      <pc:sldChg chg="del">
        <pc:chgData name="WangYuhao" userId="89c92a5e-c3bf-4f65-a275-90a733c2db6c" providerId="ADAL" clId="{0841B930-0D11-A04F-9333-87369267F593}" dt="2025-06-02T13:03:01.342" v="24" actId="2696"/>
        <pc:sldMkLst>
          <pc:docMk/>
          <pc:sldMk cId="1748067129" sldId="276"/>
        </pc:sldMkLst>
      </pc:sldChg>
      <pc:sldChg chg="del">
        <pc:chgData name="WangYuhao" userId="89c92a5e-c3bf-4f65-a275-90a733c2db6c" providerId="ADAL" clId="{0841B930-0D11-A04F-9333-87369267F593}" dt="2025-06-02T13:03:01.342" v="24" actId="2696"/>
        <pc:sldMkLst>
          <pc:docMk/>
          <pc:sldMk cId="514886945" sldId="277"/>
        </pc:sldMkLst>
      </pc:sldChg>
      <pc:sldChg chg="del">
        <pc:chgData name="WangYuhao" userId="89c92a5e-c3bf-4f65-a275-90a733c2db6c" providerId="ADAL" clId="{0841B930-0D11-A04F-9333-87369267F593}" dt="2025-06-02T13:03:01.342" v="24" actId="2696"/>
        <pc:sldMkLst>
          <pc:docMk/>
          <pc:sldMk cId="3939893792" sldId="278"/>
        </pc:sldMkLst>
      </pc:sldChg>
      <pc:sldChg chg="del">
        <pc:chgData name="WangYuhao" userId="89c92a5e-c3bf-4f65-a275-90a733c2db6c" providerId="ADAL" clId="{0841B930-0D11-A04F-9333-87369267F593}" dt="2025-06-02T13:03:01.342" v="24" actId="2696"/>
        <pc:sldMkLst>
          <pc:docMk/>
          <pc:sldMk cId="665596513" sldId="279"/>
        </pc:sldMkLst>
      </pc:sldChg>
      <pc:sldChg chg="del">
        <pc:chgData name="WangYuhao" userId="89c92a5e-c3bf-4f65-a275-90a733c2db6c" providerId="ADAL" clId="{0841B930-0D11-A04F-9333-87369267F593}" dt="2025-06-02T13:03:01.342" v="24" actId="2696"/>
        <pc:sldMkLst>
          <pc:docMk/>
          <pc:sldMk cId="3143120575" sldId="280"/>
        </pc:sldMkLst>
      </pc:sldChg>
      <pc:sldChg chg="del">
        <pc:chgData name="WangYuhao" userId="89c92a5e-c3bf-4f65-a275-90a733c2db6c" providerId="ADAL" clId="{0841B930-0D11-A04F-9333-87369267F593}" dt="2025-06-02T13:03:01.342" v="24" actId="2696"/>
        <pc:sldMkLst>
          <pc:docMk/>
          <pc:sldMk cId="32408866" sldId="281"/>
        </pc:sldMkLst>
      </pc:sldChg>
      <pc:sldChg chg="del">
        <pc:chgData name="WangYuhao" userId="89c92a5e-c3bf-4f65-a275-90a733c2db6c" providerId="ADAL" clId="{0841B930-0D11-A04F-9333-87369267F593}" dt="2025-06-02T13:03:01.342" v="24" actId="2696"/>
        <pc:sldMkLst>
          <pc:docMk/>
          <pc:sldMk cId="3905821051" sldId="282"/>
        </pc:sldMkLst>
      </pc:sldChg>
      <pc:sldChg chg="del">
        <pc:chgData name="WangYuhao" userId="89c92a5e-c3bf-4f65-a275-90a733c2db6c" providerId="ADAL" clId="{0841B930-0D11-A04F-9333-87369267F593}" dt="2025-06-02T13:03:01.342" v="24" actId="2696"/>
        <pc:sldMkLst>
          <pc:docMk/>
          <pc:sldMk cId="548004579" sldId="283"/>
        </pc:sldMkLst>
      </pc:sldChg>
      <pc:sldChg chg="del">
        <pc:chgData name="WangYuhao" userId="89c92a5e-c3bf-4f65-a275-90a733c2db6c" providerId="ADAL" clId="{0841B930-0D11-A04F-9333-87369267F593}" dt="2025-06-02T13:03:01.342" v="24" actId="2696"/>
        <pc:sldMkLst>
          <pc:docMk/>
          <pc:sldMk cId="298268421" sldId="284"/>
        </pc:sldMkLst>
      </pc:sldChg>
      <pc:sldChg chg="del">
        <pc:chgData name="WangYuhao" userId="89c92a5e-c3bf-4f65-a275-90a733c2db6c" providerId="ADAL" clId="{0841B930-0D11-A04F-9333-87369267F593}" dt="2025-06-02T13:03:01.342" v="24" actId="2696"/>
        <pc:sldMkLst>
          <pc:docMk/>
          <pc:sldMk cId="2580470800" sldId="285"/>
        </pc:sldMkLst>
      </pc:sldChg>
      <pc:sldChg chg="del">
        <pc:chgData name="WangYuhao" userId="89c92a5e-c3bf-4f65-a275-90a733c2db6c" providerId="ADAL" clId="{0841B930-0D11-A04F-9333-87369267F593}" dt="2025-06-02T13:03:01.342" v="24" actId="2696"/>
        <pc:sldMkLst>
          <pc:docMk/>
          <pc:sldMk cId="539330746" sldId="286"/>
        </pc:sldMkLst>
      </pc:sldChg>
      <pc:sldChg chg="del">
        <pc:chgData name="WangYuhao" userId="89c92a5e-c3bf-4f65-a275-90a733c2db6c" providerId="ADAL" clId="{0841B930-0D11-A04F-9333-87369267F593}" dt="2025-06-02T13:02:57.696" v="23" actId="2696"/>
        <pc:sldMkLst>
          <pc:docMk/>
          <pc:sldMk cId="3703351091" sldId="287"/>
        </pc:sldMkLst>
      </pc:sldChg>
      <pc:sldChg chg="delSp modSp mod">
        <pc:chgData name="WangYuhao" userId="89c92a5e-c3bf-4f65-a275-90a733c2db6c" providerId="ADAL" clId="{0841B930-0D11-A04F-9333-87369267F593}" dt="2025-06-02T13:03:18.994" v="38"/>
        <pc:sldMkLst>
          <pc:docMk/>
          <pc:sldMk cId="3417653854" sldId="288"/>
        </pc:sldMkLst>
        <pc:spChg chg="mod">
          <ac:chgData name="WangYuhao" userId="89c92a5e-c3bf-4f65-a275-90a733c2db6c" providerId="ADAL" clId="{0841B930-0D11-A04F-9333-87369267F593}" dt="2025-06-02T13:03:05.463" v="30" actId="20577"/>
          <ac:spMkLst>
            <pc:docMk/>
            <pc:sldMk cId="3417653854" sldId="288"/>
            <ac:spMk id="2" creationId="{7B7011F8-E062-4648-94B9-CBA008563B9C}"/>
          </ac:spMkLst>
        </pc:spChg>
        <pc:spChg chg="mod">
          <ac:chgData name="WangYuhao" userId="89c92a5e-c3bf-4f65-a275-90a733c2db6c" providerId="ADAL" clId="{0841B930-0D11-A04F-9333-87369267F593}" dt="2025-06-02T13:03:18.994" v="38"/>
          <ac:spMkLst>
            <pc:docMk/>
            <pc:sldMk cId="3417653854" sldId="288"/>
            <ac:spMk id="6" creationId="{C96BC1D7-DDE8-40D6-A7C7-AFC8D7EC61CD}"/>
          </ac:spMkLst>
        </pc:spChg>
      </pc:sldChg>
      <pc:sldChg chg="add">
        <pc:chgData name="WangYuhao" userId="89c92a5e-c3bf-4f65-a275-90a733c2db6c" providerId="ADAL" clId="{0841B930-0D11-A04F-9333-87369267F593}" dt="2025-06-02T13:03:23.583" v="39"/>
        <pc:sldMkLst>
          <pc:docMk/>
          <pc:sldMk cId="550781773" sldId="289"/>
        </pc:sldMkLst>
      </pc:sldChg>
      <pc:sldChg chg="addSp delSp modSp add mod delAnim modAnim">
        <pc:chgData name="WangYuhao" userId="89c92a5e-c3bf-4f65-a275-90a733c2db6c" providerId="ADAL" clId="{0841B930-0D11-A04F-9333-87369267F593}" dt="2025-06-02T13:06:01.471" v="105" actId="1076"/>
        <pc:sldMkLst>
          <pc:docMk/>
          <pc:sldMk cId="3873500755" sldId="290"/>
        </pc:sldMkLst>
        <pc:spChg chg="mod">
          <ac:chgData name="WangYuhao" userId="89c92a5e-c3bf-4f65-a275-90a733c2db6c" providerId="ADAL" clId="{0841B930-0D11-A04F-9333-87369267F593}" dt="2025-06-02T13:04:08.038" v="75" actId="20577"/>
          <ac:spMkLst>
            <pc:docMk/>
            <pc:sldMk cId="3873500755" sldId="290"/>
            <ac:spMk id="2" creationId="{C86993EA-EB01-7CAA-37A6-52FBF3E52406}"/>
          </ac:spMkLst>
        </pc:spChg>
      </pc:sldChg>
      <pc:sldChg chg="addSp modSp add mod modAnim">
        <pc:chgData name="WangYuhao" userId="89c92a5e-c3bf-4f65-a275-90a733c2db6c" providerId="ADAL" clId="{0841B930-0D11-A04F-9333-87369267F593}" dt="2025-06-02T13:05:09.510" v="91" actId="1076"/>
        <pc:sldMkLst>
          <pc:docMk/>
          <pc:sldMk cId="3385967509" sldId="291"/>
        </pc:sldMkLst>
      </pc:sldChg>
      <pc:sldChg chg="addSp modSp add del mod ord modAnim">
        <pc:chgData name="WangYuhao" userId="89c92a5e-c3bf-4f65-a275-90a733c2db6c" providerId="ADAL" clId="{0841B930-0D11-A04F-9333-87369267F593}" dt="2025-06-02T16:32:07.946" v="137" actId="2696"/>
        <pc:sldMkLst>
          <pc:docMk/>
          <pc:sldMk cId="2250504923" sldId="292"/>
        </pc:sldMkLst>
      </pc:sldChg>
      <pc:sldChg chg="modSp add mod">
        <pc:chgData name="WangYuhao" userId="89c92a5e-c3bf-4f65-a275-90a733c2db6c" providerId="ADAL" clId="{0841B930-0D11-A04F-9333-87369267F593}" dt="2025-06-02T16:28:28.206" v="136" actId="12"/>
        <pc:sldMkLst>
          <pc:docMk/>
          <pc:sldMk cId="1720777329" sldId="293"/>
        </pc:sldMkLst>
        <pc:spChg chg="mod">
          <ac:chgData name="WangYuhao" userId="89c92a5e-c3bf-4f65-a275-90a733c2db6c" providerId="ADAL" clId="{0841B930-0D11-A04F-9333-87369267F593}" dt="2025-06-02T16:27:20.799" v="109" actId="20577"/>
          <ac:spMkLst>
            <pc:docMk/>
            <pc:sldMk cId="1720777329" sldId="293"/>
            <ac:spMk id="2" creationId="{067D65AC-914B-6B36-79C6-667386D5E156}"/>
          </ac:spMkLst>
        </pc:spChg>
        <pc:spChg chg="mod">
          <ac:chgData name="WangYuhao" userId="89c92a5e-c3bf-4f65-a275-90a733c2db6c" providerId="ADAL" clId="{0841B930-0D11-A04F-9333-87369267F593}" dt="2025-06-02T16:28:28.206" v="136" actId="12"/>
          <ac:spMkLst>
            <pc:docMk/>
            <pc:sldMk cId="1720777329" sldId="293"/>
            <ac:spMk id="6" creationId="{DB8234EB-29C0-1D69-D50E-84DBB01F61C7}"/>
          </ac:spMkLst>
        </pc:spChg>
      </pc:sldChg>
      <pc:sldChg chg="modSp add mod">
        <pc:chgData name="WangYuhao" userId="89c92a5e-c3bf-4f65-a275-90a733c2db6c" providerId="ADAL" clId="{0841B930-0D11-A04F-9333-87369267F593}" dt="2025-06-02T16:35:54.264" v="164" actId="20577"/>
        <pc:sldMkLst>
          <pc:docMk/>
          <pc:sldMk cId="1089430725" sldId="294"/>
        </pc:sldMkLst>
      </pc:sldChg>
      <pc:sldChg chg="modSp add mod">
        <pc:chgData name="WangYuhao" userId="89c92a5e-c3bf-4f65-a275-90a733c2db6c" providerId="ADAL" clId="{0841B930-0D11-A04F-9333-87369267F593}" dt="2025-06-02T16:36:10.691" v="183" actId="20577"/>
        <pc:sldMkLst>
          <pc:docMk/>
          <pc:sldMk cId="1265936166" sldId="295"/>
        </pc:sldMkLst>
        <pc:spChg chg="mod">
          <ac:chgData name="WangYuhao" userId="89c92a5e-c3bf-4f65-a275-90a733c2db6c" providerId="ADAL" clId="{0841B930-0D11-A04F-9333-87369267F593}" dt="2025-06-02T16:36:10.691" v="183" actId="20577"/>
          <ac:spMkLst>
            <pc:docMk/>
            <pc:sldMk cId="1265936166" sldId="295"/>
            <ac:spMk id="2" creationId="{04CD5454-E716-494C-D46C-9F68EF2662D3}"/>
          </ac:spMkLst>
        </pc:spChg>
      </pc:sldChg>
      <pc:sldChg chg="add">
        <pc:chgData name="WangYuhao" userId="89c92a5e-c3bf-4f65-a275-90a733c2db6c" providerId="ADAL" clId="{0841B930-0D11-A04F-9333-87369267F593}" dt="2025-06-02T13:03:24.750" v="46"/>
        <pc:sldMkLst>
          <pc:docMk/>
          <pc:sldMk cId="1547840482" sldId="296"/>
        </pc:sldMkLst>
      </pc:sldChg>
      <pc:sldChg chg="add">
        <pc:chgData name="WangYuhao" userId="89c92a5e-c3bf-4f65-a275-90a733c2db6c" providerId="ADAL" clId="{0841B930-0D11-A04F-9333-87369267F593}" dt="2025-06-02T13:03:24.912" v="47"/>
        <pc:sldMkLst>
          <pc:docMk/>
          <pc:sldMk cId="372947762" sldId="297"/>
        </pc:sldMkLst>
      </pc:sldChg>
      <pc:sldMasterChg chg="modSldLayout">
        <pc:chgData name="WangYuhao" userId="89c92a5e-c3bf-4f65-a275-90a733c2db6c" providerId="ADAL" clId="{0841B930-0D11-A04F-9333-87369267F593}" dt="2025-06-02T13:02:34.686" v="9" actId="478"/>
        <pc:sldMasterMkLst>
          <pc:docMk/>
          <pc:sldMasterMk cId="1200773165" sldId="2147483648"/>
        </pc:sldMasterMkLst>
        <pc:sldLayoutChg chg="delSp mod">
          <pc:chgData name="WangYuhao" userId="89c92a5e-c3bf-4f65-a275-90a733c2db6c" providerId="ADAL" clId="{0841B930-0D11-A04F-9333-87369267F593}" dt="2025-06-02T13:02:34.686" v="9" actId="478"/>
          <pc:sldLayoutMkLst>
            <pc:docMk/>
            <pc:sldMasterMk cId="1200773165" sldId="2147483648"/>
            <pc:sldLayoutMk cId="1402240174" sldId="2147483649"/>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DAA5844-1455-49A8-AEAF-73160726CF14}" type="datetimeFigureOut">
              <a:rPr lang="en-US" smtClean="0"/>
              <a:t>6/4/2025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CF5CE2A-A827-4D8B-B593-B9940E539A32}" type="slidenum">
              <a:rPr lang="en-US" smtClean="0"/>
              <a:t>‹#›</a:t>
            </a:fld>
            <a:endParaRPr lang="en-US"/>
          </a:p>
        </p:txBody>
      </p:sp>
    </p:spTree>
    <p:extLst>
      <p:ext uri="{BB962C8B-B14F-4D97-AF65-F5344CB8AC3E}">
        <p14:creationId xmlns:p14="http://schemas.microsoft.com/office/powerpoint/2010/main" val="24842501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The holding mechanism consists of three limbs, each equipped with three joints, allowing for a high degree of flexibility and adaptability. The limbs are arranged in a staggered configuration, ensuring that they can effectively grasp objects of various diameters without interference. This design enables the robot to achieve circumferential holding, which is crucial for climbing stability. The mechanism incorporates various mechanical components, including linkage systems that facilitate movement, passive wheels that assist in grip, and springs that provide additional force during the opening and closing actions of the limbs. This combination of features allows the robot to adaptively grasp objects ranging from 40 mm to 100 mm in diameter.</a:t>
            </a:r>
            <a:br>
              <a:rPr lang="en-US" altLang="zh-CN" dirty="0"/>
            </a:br>
            <a:endParaRPr lang="zh-CN" altLang="en-US" dirty="0"/>
          </a:p>
        </p:txBody>
      </p:sp>
      <p:sp>
        <p:nvSpPr>
          <p:cNvPr id="4" name="灯片编号占位符 3"/>
          <p:cNvSpPr>
            <a:spLocks noGrp="1"/>
          </p:cNvSpPr>
          <p:nvPr>
            <p:ph type="sldNum" sz="quarter" idx="5"/>
          </p:nvPr>
        </p:nvSpPr>
        <p:spPr/>
        <p:txBody>
          <a:bodyPr/>
          <a:lstStyle/>
          <a:p>
            <a:fld id="{4CF5CE2A-A827-4D8B-B593-B9940E539A32}" type="slidenum">
              <a:rPr lang="en-US" smtClean="0"/>
              <a:t>2</a:t>
            </a:fld>
            <a:endParaRPr lang="en-US"/>
          </a:p>
        </p:txBody>
      </p:sp>
    </p:spTree>
    <p:extLst>
      <p:ext uri="{BB962C8B-B14F-4D97-AF65-F5344CB8AC3E}">
        <p14:creationId xmlns:p14="http://schemas.microsoft.com/office/powerpoint/2010/main" val="9340867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Here we give some simplified </a:t>
            </a:r>
            <a:endParaRPr lang="zh-CN" altLang="en-US" dirty="0"/>
          </a:p>
        </p:txBody>
      </p:sp>
      <p:sp>
        <p:nvSpPr>
          <p:cNvPr id="4" name="灯片编号占位符 3"/>
          <p:cNvSpPr>
            <a:spLocks noGrp="1"/>
          </p:cNvSpPr>
          <p:nvPr>
            <p:ph type="sldNum" sz="quarter" idx="5"/>
          </p:nvPr>
        </p:nvSpPr>
        <p:spPr/>
        <p:txBody>
          <a:bodyPr/>
          <a:lstStyle/>
          <a:p>
            <a:fld id="{4CF5CE2A-A827-4D8B-B593-B9940E539A32}" type="slidenum">
              <a:rPr lang="en-US" smtClean="0"/>
              <a:t>5</a:t>
            </a:fld>
            <a:endParaRPr lang="en-US"/>
          </a:p>
        </p:txBody>
      </p:sp>
    </p:spTree>
    <p:extLst>
      <p:ext uri="{BB962C8B-B14F-4D97-AF65-F5344CB8AC3E}">
        <p14:creationId xmlns:p14="http://schemas.microsoft.com/office/powerpoint/2010/main" val="33078618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https://engineeringtechnology.org/equipment-and-machine-elements/linkages/over-center-linkages/</a:t>
            </a:r>
            <a:endParaRPr lang="zh-CN" altLang="en-US" dirty="0"/>
          </a:p>
        </p:txBody>
      </p:sp>
      <p:sp>
        <p:nvSpPr>
          <p:cNvPr id="4" name="灯片编号占位符 3"/>
          <p:cNvSpPr>
            <a:spLocks noGrp="1"/>
          </p:cNvSpPr>
          <p:nvPr>
            <p:ph type="sldNum" sz="quarter" idx="5"/>
          </p:nvPr>
        </p:nvSpPr>
        <p:spPr/>
        <p:txBody>
          <a:bodyPr/>
          <a:lstStyle/>
          <a:p>
            <a:fld id="{4CF5CE2A-A827-4D8B-B593-B9940E539A32}" type="slidenum">
              <a:rPr lang="en-US" smtClean="0"/>
              <a:t>7</a:t>
            </a:fld>
            <a:endParaRPr lang="en-US"/>
          </a:p>
        </p:txBody>
      </p:sp>
    </p:spTree>
    <p:extLst>
      <p:ext uri="{BB962C8B-B14F-4D97-AF65-F5344CB8AC3E}">
        <p14:creationId xmlns:p14="http://schemas.microsoft.com/office/powerpoint/2010/main" val="11545446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98AC2B-AD6E-76AB-49B0-1EDBF1DADCD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80E78CE-1837-1820-F523-29BDBEF12DC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30B565F3-838B-00DC-198D-2F739EDBC51A}"/>
              </a:ext>
            </a:extLst>
          </p:cNvPr>
          <p:cNvSpPr>
            <a:spLocks noGrp="1"/>
          </p:cNvSpPr>
          <p:nvPr>
            <p:ph type="body" idx="1"/>
          </p:nvPr>
        </p:nvSpPr>
        <p:spPr/>
        <p:txBody>
          <a:bodyPr/>
          <a:lstStyle/>
          <a:p>
            <a:r>
              <a:rPr lang="en-US" altLang="zh-CN" dirty="0"/>
              <a:t>Possibility to modify the linkage lengths and achieve locking mechanism.</a:t>
            </a:r>
            <a:endParaRPr lang="zh-CN" altLang="en-US" dirty="0"/>
          </a:p>
        </p:txBody>
      </p:sp>
      <p:sp>
        <p:nvSpPr>
          <p:cNvPr id="4" name="灯片编号占位符 3">
            <a:extLst>
              <a:ext uri="{FF2B5EF4-FFF2-40B4-BE49-F238E27FC236}">
                <a16:creationId xmlns:a16="http://schemas.microsoft.com/office/drawing/2014/main" id="{43E16358-D9EA-687E-6610-BDB23D8A301B}"/>
              </a:ext>
            </a:extLst>
          </p:cNvPr>
          <p:cNvSpPr>
            <a:spLocks noGrp="1"/>
          </p:cNvSpPr>
          <p:nvPr>
            <p:ph type="sldNum" sz="quarter" idx="5"/>
          </p:nvPr>
        </p:nvSpPr>
        <p:spPr/>
        <p:txBody>
          <a:bodyPr/>
          <a:lstStyle/>
          <a:p>
            <a:fld id="{4CF5CE2A-A827-4D8B-B593-B9940E539A32}" type="slidenum">
              <a:rPr lang="en-US" smtClean="0"/>
              <a:t>8</a:t>
            </a:fld>
            <a:endParaRPr lang="en-US"/>
          </a:p>
        </p:txBody>
      </p:sp>
    </p:spTree>
    <p:extLst>
      <p:ext uri="{BB962C8B-B14F-4D97-AF65-F5344CB8AC3E}">
        <p14:creationId xmlns:p14="http://schemas.microsoft.com/office/powerpoint/2010/main" val="33954701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978EA9-A795-7B11-2C07-D5B6C261FD6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B7A48A2-951C-8715-9F85-C5EB937CD35C}"/>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59CCF0D-56F5-0097-4EFD-FEBD353D11E3}"/>
              </a:ext>
            </a:extLst>
          </p:cNvPr>
          <p:cNvSpPr>
            <a:spLocks noGrp="1"/>
          </p:cNvSpPr>
          <p:nvPr>
            <p:ph type="body" idx="1"/>
          </p:nvPr>
        </p:nvSpPr>
        <p:spPr/>
        <p:txBody>
          <a:bodyPr/>
          <a:lstStyle/>
          <a:p>
            <a:r>
              <a:rPr lang="en-US" altLang="zh-CN" dirty="0"/>
              <a:t>https://engineeringtechnology.org/equipment-and-machine-elements/linkages/over-center-linkages/</a:t>
            </a:r>
            <a:endParaRPr lang="zh-CN" altLang="en-US" dirty="0"/>
          </a:p>
        </p:txBody>
      </p:sp>
      <p:sp>
        <p:nvSpPr>
          <p:cNvPr id="4" name="灯片编号占位符 3">
            <a:extLst>
              <a:ext uri="{FF2B5EF4-FFF2-40B4-BE49-F238E27FC236}">
                <a16:creationId xmlns:a16="http://schemas.microsoft.com/office/drawing/2014/main" id="{ED69818D-9CC7-DA3D-29AB-D4E448B98D14}"/>
              </a:ext>
            </a:extLst>
          </p:cNvPr>
          <p:cNvSpPr>
            <a:spLocks noGrp="1"/>
          </p:cNvSpPr>
          <p:nvPr>
            <p:ph type="sldNum" sz="quarter" idx="5"/>
          </p:nvPr>
        </p:nvSpPr>
        <p:spPr/>
        <p:txBody>
          <a:bodyPr/>
          <a:lstStyle/>
          <a:p>
            <a:fld id="{4CF5CE2A-A827-4D8B-B593-B9940E539A32}" type="slidenum">
              <a:rPr lang="en-US" smtClean="0"/>
              <a:t>10</a:t>
            </a:fld>
            <a:endParaRPr lang="en-US"/>
          </a:p>
        </p:txBody>
      </p:sp>
    </p:spTree>
    <p:extLst>
      <p:ext uri="{BB962C8B-B14F-4D97-AF65-F5344CB8AC3E}">
        <p14:creationId xmlns:p14="http://schemas.microsoft.com/office/powerpoint/2010/main" val="353656779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2241549"/>
            <a:ext cx="9144000" cy="1806081"/>
          </a:xfrm>
        </p:spPr>
        <p:txBody>
          <a:bodyPr anchor="b"/>
          <a:lstStyle>
            <a:lvl1pPr algn="ctr">
              <a:defRPr sz="6000" baseline="0">
                <a:latin typeface="Arial" panose="020B0604020202020204" pitchFamily="34" charset="0"/>
                <a:cs typeface="Arial" panose="020B0604020202020204" pitchFamily="34" charset="0"/>
              </a:defRPr>
            </a:lvl1pPr>
          </a:lstStyle>
          <a:p>
            <a:r>
              <a:rPr lang="en-US" dirty="0"/>
              <a:t>Click to edit Master title style</a:t>
            </a:r>
          </a:p>
        </p:txBody>
      </p:sp>
      <p:sp>
        <p:nvSpPr>
          <p:cNvPr id="3" name="Subtitle 2"/>
          <p:cNvSpPr>
            <a:spLocks noGrp="1"/>
          </p:cNvSpPr>
          <p:nvPr>
            <p:ph type="subTitle" idx="1"/>
          </p:nvPr>
        </p:nvSpPr>
        <p:spPr>
          <a:xfrm>
            <a:off x="1524000" y="4207559"/>
            <a:ext cx="9144000" cy="1289050"/>
          </a:xfrm>
        </p:spPr>
        <p:txBody>
          <a:bodyPr>
            <a:normAutofit/>
          </a:bodyPr>
          <a:lstStyle>
            <a:lvl1pPr marL="0" indent="0" algn="ctr">
              <a:buNone/>
              <a:defRPr sz="3600">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p:cNvSpPr>
            <a:spLocks noGrp="1"/>
          </p:cNvSpPr>
          <p:nvPr>
            <p:ph type="dt" sz="half" idx="10"/>
          </p:nvPr>
        </p:nvSpPr>
        <p:spPr/>
        <p:txBody>
          <a:bodyPr/>
          <a:lstStyle/>
          <a:p>
            <a:fld id="{BFB85E3E-AB5A-4BCA-A24A-8730B91E5E4D}" type="datetime1">
              <a:rPr lang="en-US" smtClean="0"/>
              <a:t>6/4/2025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204325" y="6356350"/>
            <a:ext cx="2743200" cy="365125"/>
          </a:xfrm>
        </p:spPr>
        <p:txBody>
          <a:bodyPr/>
          <a:lstStyle>
            <a:lvl1pPr>
              <a:defRPr>
                <a:solidFill>
                  <a:schemeClr val="bg1"/>
                </a:solidFill>
                <a:latin typeface="Arial" panose="020B0604020202020204" pitchFamily="34" charset="0"/>
                <a:cs typeface="Arial" panose="020B0604020202020204" pitchFamily="34" charset="0"/>
              </a:defRPr>
            </a:lvl1pPr>
          </a:lstStyle>
          <a:p>
            <a:fld id="{0746C598-AC1D-42C7-A72A-D554FC2A01D0}" type="slidenum">
              <a:rPr lang="en-US" smtClean="0"/>
              <a:pPr/>
              <a:t>‹#›</a:t>
            </a:fld>
            <a:endParaRPr lang="en-US" dirty="0"/>
          </a:p>
        </p:txBody>
      </p:sp>
      <p:pic>
        <p:nvPicPr>
          <p:cNvPr id="7" name="Picture 2" descr="C:\Users\cpro01\Desktop\夏季毕业设计展\post\LOGO-02.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3735387" y="445811"/>
            <a:ext cx="4721225" cy="12369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7"/>
          <p:cNvSpPr/>
          <p:nvPr userDrawn="1"/>
        </p:nvSpPr>
        <p:spPr>
          <a:xfrm>
            <a:off x="0" y="0"/>
            <a:ext cx="12192000" cy="241300"/>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userDrawn="1"/>
        </p:nvSpPr>
        <p:spPr>
          <a:xfrm>
            <a:off x="0" y="316232"/>
            <a:ext cx="12192000" cy="45719"/>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userDrawn="1"/>
        </p:nvSpPr>
        <p:spPr>
          <a:xfrm>
            <a:off x="0" y="1752510"/>
            <a:ext cx="12192000" cy="45719"/>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userDrawn="1"/>
        </p:nvSpPr>
        <p:spPr>
          <a:xfrm>
            <a:off x="-1" y="6356349"/>
            <a:ext cx="12192000" cy="501651"/>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0224017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6284E5B-23FE-4477-BE60-2FBA3568BB3B}" type="datetime1">
              <a:rPr lang="en-US" smtClean="0"/>
              <a:t>6/4/2025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746C598-AC1D-42C7-A72A-D554FC2A01D0}" type="slidenum">
              <a:rPr lang="en-US" smtClean="0"/>
              <a:t>‹#›</a:t>
            </a:fld>
            <a:endParaRPr lang="en-US"/>
          </a:p>
        </p:txBody>
      </p:sp>
    </p:spTree>
    <p:extLst>
      <p:ext uri="{BB962C8B-B14F-4D97-AF65-F5344CB8AC3E}">
        <p14:creationId xmlns:p14="http://schemas.microsoft.com/office/powerpoint/2010/main" val="1663185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FBF60CA-537D-4256-93AB-A2BA78A9571C}" type="datetime1">
              <a:rPr lang="en-US" smtClean="0"/>
              <a:t>6/4/2025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746C598-AC1D-42C7-A72A-D554FC2A01D0}" type="slidenum">
              <a:rPr lang="en-US" smtClean="0"/>
              <a:t>‹#›</a:t>
            </a:fld>
            <a:endParaRPr lang="en-US"/>
          </a:p>
        </p:txBody>
      </p:sp>
    </p:spTree>
    <p:extLst>
      <p:ext uri="{BB962C8B-B14F-4D97-AF65-F5344CB8AC3E}">
        <p14:creationId xmlns:p14="http://schemas.microsoft.com/office/powerpoint/2010/main" val="24422776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76250" y="142875"/>
            <a:ext cx="10515600" cy="720725"/>
          </a:xfrm>
        </p:spPr>
        <p:txBody>
          <a:bodyPr/>
          <a:lstStyle>
            <a:lvl1pPr>
              <a:defRPr>
                <a:latin typeface="Arial" panose="020B0604020202020204" pitchFamily="34" charset="0"/>
                <a:cs typeface="Arial" panose="020B0604020202020204" pitchFamily="34" charset="0"/>
              </a:defRPr>
            </a:lvl1pPr>
          </a:lstStyle>
          <a:p>
            <a:r>
              <a:rPr lang="en-US" dirty="0"/>
              <a:t>Click to edit Master title style</a:t>
            </a:r>
          </a:p>
        </p:txBody>
      </p:sp>
      <p:sp>
        <p:nvSpPr>
          <p:cNvPr id="3" name="Content Placeholder 2"/>
          <p:cNvSpPr>
            <a:spLocks noGrp="1"/>
          </p:cNvSpPr>
          <p:nvPr>
            <p:ph idx="1"/>
          </p:nvPr>
        </p:nvSpPr>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7D72E0B8-98D0-4A19-AFDF-A24D1D9AB06B}" type="datetime1">
              <a:rPr lang="en-US" smtClean="0"/>
              <a:t>6/4/2025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334500" y="6447156"/>
            <a:ext cx="2743200" cy="365125"/>
          </a:xfrm>
        </p:spPr>
        <p:txBody>
          <a:bodyPr/>
          <a:lstStyle>
            <a:lvl1pPr>
              <a:defRPr>
                <a:solidFill>
                  <a:schemeClr val="tx1"/>
                </a:solidFill>
              </a:defRPr>
            </a:lvl1pPr>
          </a:lstStyle>
          <a:p>
            <a:fld id="{0746C598-AC1D-42C7-A72A-D554FC2A01D0}" type="slidenum">
              <a:rPr lang="en-US" smtClean="0"/>
              <a:pPr/>
              <a:t>‹#›</a:t>
            </a:fld>
            <a:endParaRPr lang="en-US" dirty="0"/>
          </a:p>
        </p:txBody>
      </p:sp>
      <p:sp>
        <p:nvSpPr>
          <p:cNvPr id="7" name="Rectangle 6"/>
          <p:cNvSpPr/>
          <p:nvPr userDrawn="1"/>
        </p:nvSpPr>
        <p:spPr>
          <a:xfrm>
            <a:off x="0" y="-1"/>
            <a:ext cx="12192000" cy="45720"/>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userDrawn="1"/>
        </p:nvSpPr>
        <p:spPr>
          <a:xfrm>
            <a:off x="0" y="914526"/>
            <a:ext cx="12192000" cy="18288"/>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userDrawn="1"/>
        </p:nvSpPr>
        <p:spPr>
          <a:xfrm>
            <a:off x="0" y="6387943"/>
            <a:ext cx="12192000" cy="18288"/>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2" descr="C:\Users\cpro01\Desktop\夏季毕业设计展\post\LOGO-02.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527050" y="6386355"/>
            <a:ext cx="1962150" cy="5140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11"/>
          <p:cNvSpPr/>
          <p:nvPr userDrawn="1"/>
        </p:nvSpPr>
        <p:spPr>
          <a:xfrm>
            <a:off x="0" y="94107"/>
            <a:ext cx="12192000" cy="18288"/>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560370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62C9EAB-B1D4-4F13-A0ED-0F04475D62CE}" type="datetime1">
              <a:rPr lang="en-US" smtClean="0"/>
              <a:t>6/4/2025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746C598-AC1D-42C7-A72A-D554FC2A01D0}" type="slidenum">
              <a:rPr lang="en-US" smtClean="0"/>
              <a:t>‹#›</a:t>
            </a:fld>
            <a:endParaRPr lang="en-US"/>
          </a:p>
        </p:txBody>
      </p:sp>
    </p:spTree>
    <p:extLst>
      <p:ext uri="{BB962C8B-B14F-4D97-AF65-F5344CB8AC3E}">
        <p14:creationId xmlns:p14="http://schemas.microsoft.com/office/powerpoint/2010/main" val="2088452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5A85C7B-7D10-42FC-85D2-861FAB135990}" type="datetime1">
              <a:rPr lang="en-US" smtClean="0"/>
              <a:t>6/4/2025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746C598-AC1D-42C7-A72A-D554FC2A01D0}" type="slidenum">
              <a:rPr lang="en-US" smtClean="0"/>
              <a:t>‹#›</a:t>
            </a:fld>
            <a:endParaRPr lang="en-US"/>
          </a:p>
        </p:txBody>
      </p:sp>
    </p:spTree>
    <p:extLst>
      <p:ext uri="{BB962C8B-B14F-4D97-AF65-F5344CB8AC3E}">
        <p14:creationId xmlns:p14="http://schemas.microsoft.com/office/powerpoint/2010/main" val="34744338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4EB1720-D694-4CA7-8CDD-EDAB9EAA4393}" type="datetime1">
              <a:rPr lang="en-US" smtClean="0"/>
              <a:t>6/4/2025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746C598-AC1D-42C7-A72A-D554FC2A01D0}" type="slidenum">
              <a:rPr lang="en-US" smtClean="0"/>
              <a:t>‹#›</a:t>
            </a:fld>
            <a:endParaRPr lang="en-US"/>
          </a:p>
        </p:txBody>
      </p:sp>
    </p:spTree>
    <p:extLst>
      <p:ext uri="{BB962C8B-B14F-4D97-AF65-F5344CB8AC3E}">
        <p14:creationId xmlns:p14="http://schemas.microsoft.com/office/powerpoint/2010/main" val="35758007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2271EBE-D758-45B4-A28B-6E1C5F1C8229}" type="datetime1">
              <a:rPr lang="en-US" smtClean="0"/>
              <a:t>6/4/2025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746C598-AC1D-42C7-A72A-D554FC2A01D0}" type="slidenum">
              <a:rPr lang="en-US" smtClean="0"/>
              <a:t>‹#›</a:t>
            </a:fld>
            <a:endParaRPr lang="en-US"/>
          </a:p>
        </p:txBody>
      </p:sp>
    </p:spTree>
    <p:extLst>
      <p:ext uri="{BB962C8B-B14F-4D97-AF65-F5344CB8AC3E}">
        <p14:creationId xmlns:p14="http://schemas.microsoft.com/office/powerpoint/2010/main" val="35082264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B0A3D7E-E39C-4C6D-B400-AC342A5CDD8E}" type="datetime1">
              <a:rPr lang="en-US" smtClean="0"/>
              <a:t>6/4/2025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746C598-AC1D-42C7-A72A-D554FC2A01D0}" type="slidenum">
              <a:rPr lang="en-US" smtClean="0"/>
              <a:t>‹#›</a:t>
            </a:fld>
            <a:endParaRPr lang="en-US"/>
          </a:p>
        </p:txBody>
      </p:sp>
    </p:spTree>
    <p:extLst>
      <p:ext uri="{BB962C8B-B14F-4D97-AF65-F5344CB8AC3E}">
        <p14:creationId xmlns:p14="http://schemas.microsoft.com/office/powerpoint/2010/main" val="3099230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76EA558-980B-44D7-BECA-3401E69FBA41}" type="datetime1">
              <a:rPr lang="en-US" smtClean="0"/>
              <a:t>6/4/2025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746C598-AC1D-42C7-A72A-D554FC2A01D0}" type="slidenum">
              <a:rPr lang="en-US" smtClean="0"/>
              <a:t>‹#›</a:t>
            </a:fld>
            <a:endParaRPr lang="en-US"/>
          </a:p>
        </p:txBody>
      </p:sp>
    </p:spTree>
    <p:extLst>
      <p:ext uri="{BB962C8B-B14F-4D97-AF65-F5344CB8AC3E}">
        <p14:creationId xmlns:p14="http://schemas.microsoft.com/office/powerpoint/2010/main" val="13078296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E89AE27-400F-4148-A092-A977275A80C1}" type="datetime1">
              <a:rPr lang="en-US" smtClean="0"/>
              <a:t>6/4/2025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746C598-AC1D-42C7-A72A-D554FC2A01D0}" type="slidenum">
              <a:rPr lang="en-US" smtClean="0"/>
              <a:t>‹#›</a:t>
            </a:fld>
            <a:endParaRPr lang="en-US"/>
          </a:p>
        </p:txBody>
      </p:sp>
    </p:spTree>
    <p:extLst>
      <p:ext uri="{BB962C8B-B14F-4D97-AF65-F5344CB8AC3E}">
        <p14:creationId xmlns:p14="http://schemas.microsoft.com/office/powerpoint/2010/main" val="15791568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07AD84-175C-499F-9E16-4A02A0956184}" type="datetime1">
              <a:rPr lang="en-US" smtClean="0"/>
              <a:t>6/4/2025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746C598-AC1D-42C7-A72A-D554FC2A01D0}" type="slidenum">
              <a:rPr lang="en-US" smtClean="0"/>
              <a:t>‹#›</a:t>
            </a:fld>
            <a:endParaRPr lang="en-US"/>
          </a:p>
        </p:txBody>
      </p:sp>
    </p:spTree>
    <p:extLst>
      <p:ext uri="{BB962C8B-B14F-4D97-AF65-F5344CB8AC3E}">
        <p14:creationId xmlns:p14="http://schemas.microsoft.com/office/powerpoint/2010/main" val="120077316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2.xml"/><Relationship Id="rId5" Type="http://schemas.openxmlformats.org/officeDocument/2006/relationships/image" Target="../media/image21.jpeg"/><Relationship Id="rId4" Type="http://schemas.openxmlformats.org/officeDocument/2006/relationships/image" Target="../media/image20.jpeg"/></Relationships>
</file>

<file path=ppt/slides/_rels/slide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8" Type="http://schemas.openxmlformats.org/officeDocument/2006/relationships/notesSlide" Target="../notesSlides/notesSlide2.xml"/><Relationship Id="rId3" Type="http://schemas.microsoft.com/office/2007/relationships/media" Target="../media/media3.mp4"/><Relationship Id="rId7"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video" Target="../media/media4.mp4"/><Relationship Id="rId11" Type="http://schemas.openxmlformats.org/officeDocument/2006/relationships/image" Target="../media/image11.png"/><Relationship Id="rId5" Type="http://schemas.microsoft.com/office/2007/relationships/media" Target="../media/media4.mp4"/><Relationship Id="rId10" Type="http://schemas.openxmlformats.org/officeDocument/2006/relationships/image" Target="../media/image10.png"/><Relationship Id="rId4" Type="http://schemas.openxmlformats.org/officeDocument/2006/relationships/video" Target="../media/media3.mp4"/><Relationship Id="rId9"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mp4"/><Relationship Id="rId1" Type="http://schemas.microsoft.com/office/2007/relationships/media" Target="../media/media5.mp4"/><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6.mp4"/><Relationship Id="rId1" Type="http://schemas.microsoft.com/office/2007/relationships/media" Target="../media/media6.mp4"/><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notesSlide" Target="../notesSlides/notesSlide4.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1524000" y="2582426"/>
            <a:ext cx="9144000" cy="1131039"/>
          </a:xfrm>
        </p:spPr>
        <p:txBody>
          <a:bodyPr>
            <a:noAutofit/>
          </a:bodyPr>
          <a:lstStyle/>
          <a:p>
            <a:r>
              <a:rPr lang="en-US" dirty="0"/>
              <a:t>ME</a:t>
            </a:r>
            <a:r>
              <a:rPr lang="en-US" dirty="0">
                <a:latin typeface="Arial" panose="020B0604020202020204" pitchFamily="34" charset="0"/>
                <a:cs typeface="Arial" panose="020B0604020202020204" pitchFamily="34" charset="0"/>
              </a:rPr>
              <a:t>3500 F-Lab 1</a:t>
            </a:r>
          </a:p>
        </p:txBody>
      </p:sp>
      <p:sp>
        <p:nvSpPr>
          <p:cNvPr id="5" name="Subtitle 4"/>
          <p:cNvSpPr>
            <a:spLocks noGrp="1"/>
          </p:cNvSpPr>
          <p:nvPr>
            <p:ph type="subTitle" idx="1"/>
          </p:nvPr>
        </p:nvSpPr>
        <p:spPr>
          <a:xfrm>
            <a:off x="1524000" y="4371452"/>
            <a:ext cx="9144000" cy="876300"/>
          </a:xfrm>
        </p:spPr>
        <p:txBody>
          <a:bodyPr>
            <a:normAutofit/>
          </a:bodyPr>
          <a:lstStyle/>
          <a:p>
            <a:pPr lvl="1"/>
            <a:r>
              <a:rPr lang="en-US" sz="3200" dirty="0">
                <a:latin typeface="Arial" panose="020B0604020202020204" pitchFamily="34" charset="0"/>
                <a:cs typeface="Arial" panose="020B0604020202020204" pitchFamily="34" charset="0"/>
              </a:rPr>
              <a:t>Self-Lockable Linkage: Gripping</a:t>
            </a:r>
          </a:p>
        </p:txBody>
      </p:sp>
      <p:sp>
        <p:nvSpPr>
          <p:cNvPr id="6" name="Slide Number Placeholder 5"/>
          <p:cNvSpPr>
            <a:spLocks noGrp="1"/>
          </p:cNvSpPr>
          <p:nvPr>
            <p:ph type="sldNum" sz="quarter" idx="12"/>
          </p:nvPr>
        </p:nvSpPr>
        <p:spPr>
          <a:xfrm>
            <a:off x="9296400" y="6407150"/>
            <a:ext cx="2743200" cy="365125"/>
          </a:xfrm>
        </p:spPr>
        <p:txBody>
          <a:bodyPr/>
          <a:lstStyle/>
          <a:p>
            <a:fld id="{0746C598-AC1D-42C7-A72A-D554FC2A01D0}" type="slidenum">
              <a:rPr lang="en-US" smtClean="0">
                <a:solidFill>
                  <a:schemeClr val="bg1"/>
                </a:solidFill>
                <a:latin typeface="Arial" panose="020B0604020202020204" pitchFamily="34" charset="0"/>
                <a:cs typeface="Arial" panose="020B0604020202020204" pitchFamily="34" charset="0"/>
              </a:rPr>
              <a:t>1</a:t>
            </a:fld>
            <a:endParaRPr lang="en-US"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086441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37DB78-8182-8E7F-21A5-C2E0F92C79B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37191A1-9EBF-3054-DA81-419C2A09ABE7}"/>
              </a:ext>
            </a:extLst>
          </p:cNvPr>
          <p:cNvSpPr>
            <a:spLocks noGrp="1"/>
          </p:cNvSpPr>
          <p:nvPr>
            <p:ph type="title"/>
          </p:nvPr>
        </p:nvSpPr>
        <p:spPr/>
        <p:txBody>
          <a:bodyPr/>
          <a:lstStyle/>
          <a:p>
            <a:r>
              <a:rPr lang="en-US" dirty="0"/>
              <a:t>Design of Self-Locking Mechanism</a:t>
            </a:r>
          </a:p>
        </p:txBody>
      </p:sp>
      <p:sp>
        <p:nvSpPr>
          <p:cNvPr id="4" name="Slide Number Placeholder 3">
            <a:extLst>
              <a:ext uri="{FF2B5EF4-FFF2-40B4-BE49-F238E27FC236}">
                <a16:creationId xmlns:a16="http://schemas.microsoft.com/office/drawing/2014/main" id="{805975FD-B186-0CB3-BA5A-3854E3DDE906}"/>
              </a:ext>
            </a:extLst>
          </p:cNvPr>
          <p:cNvSpPr>
            <a:spLocks noGrp="1"/>
          </p:cNvSpPr>
          <p:nvPr>
            <p:ph type="sldNum" sz="quarter" idx="12"/>
          </p:nvPr>
        </p:nvSpPr>
        <p:spPr/>
        <p:txBody>
          <a:bodyPr/>
          <a:lstStyle/>
          <a:p>
            <a:fld id="{0746C598-AC1D-42C7-A72A-D554FC2A01D0}" type="slidenum">
              <a:rPr lang="en-US" smtClean="0"/>
              <a:pPr/>
              <a:t>10</a:t>
            </a:fld>
            <a:endParaRPr lang="en-US" dirty="0"/>
          </a:p>
        </p:txBody>
      </p:sp>
      <p:sp>
        <p:nvSpPr>
          <p:cNvPr id="6" name="TextBox 5">
            <a:extLst>
              <a:ext uri="{FF2B5EF4-FFF2-40B4-BE49-F238E27FC236}">
                <a16:creationId xmlns:a16="http://schemas.microsoft.com/office/drawing/2014/main" id="{DBD9CA15-CF1A-372A-1DDF-CC39206D2544}"/>
              </a:ext>
            </a:extLst>
          </p:cNvPr>
          <p:cNvSpPr txBox="1"/>
          <p:nvPr/>
        </p:nvSpPr>
        <p:spPr>
          <a:xfrm>
            <a:off x="316294" y="1323534"/>
            <a:ext cx="6496487" cy="2031325"/>
          </a:xfrm>
          <a:prstGeom prst="rect">
            <a:avLst/>
          </a:prstGeom>
          <a:noFill/>
        </p:spPr>
        <p:txBody>
          <a:bodyPr wrap="square" rtlCol="0">
            <a:spAutoFit/>
          </a:bodyPr>
          <a:lstStyle/>
          <a:p>
            <a:r>
              <a:rPr lang="en-US" altLang="zh-CN" b="1" dirty="0">
                <a:solidFill>
                  <a:srgbClr val="7030A0"/>
                </a:solidFill>
                <a:latin typeface="Arial" panose="020B0604020202020204" pitchFamily="34" charset="0"/>
                <a:cs typeface="Arial" panose="020B0604020202020204" pitchFamily="34" charset="0"/>
              </a:rPr>
              <a:t>Toggle Position </a:t>
            </a:r>
            <a:r>
              <a:rPr lang="en-US" b="1" dirty="0">
                <a:latin typeface="Arial" panose="020B0604020202020204" pitchFamily="34" charset="0"/>
                <a:cs typeface="Arial" panose="020B0604020202020204" pitchFamily="34" charset="0"/>
              </a:rPr>
              <a:t>Case study 2: </a:t>
            </a:r>
            <a:r>
              <a:rPr lang="en-US" altLang="zh-CN" b="1" dirty="0"/>
              <a:t>Self-Locking Quick Release Mechanism</a:t>
            </a:r>
            <a:endParaRPr lang="en-US" b="1"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p:txBody>
      </p:sp>
      <p:pic>
        <p:nvPicPr>
          <p:cNvPr id="5" name="图片 4">
            <a:extLst>
              <a:ext uri="{FF2B5EF4-FFF2-40B4-BE49-F238E27FC236}">
                <a16:creationId xmlns:a16="http://schemas.microsoft.com/office/drawing/2014/main" id="{3690B3CB-4E8A-4284-00C9-144C21050F95}"/>
              </a:ext>
            </a:extLst>
          </p:cNvPr>
          <p:cNvPicPr>
            <a:picLocks noChangeAspect="1"/>
          </p:cNvPicPr>
          <p:nvPr/>
        </p:nvPicPr>
        <p:blipFill>
          <a:blip r:embed="rId3"/>
          <a:stretch>
            <a:fillRect/>
          </a:stretch>
        </p:blipFill>
        <p:spPr>
          <a:xfrm>
            <a:off x="7440895" y="951094"/>
            <a:ext cx="4054420" cy="5375685"/>
          </a:xfrm>
          <a:prstGeom prst="rect">
            <a:avLst/>
          </a:prstGeom>
        </p:spPr>
      </p:pic>
      <p:sp>
        <p:nvSpPr>
          <p:cNvPr id="8" name="文本框 7">
            <a:extLst>
              <a:ext uri="{FF2B5EF4-FFF2-40B4-BE49-F238E27FC236}">
                <a16:creationId xmlns:a16="http://schemas.microsoft.com/office/drawing/2014/main" id="{7CA24DD6-D95D-7FC5-1F96-02099C0582B2}"/>
              </a:ext>
            </a:extLst>
          </p:cNvPr>
          <p:cNvSpPr txBox="1"/>
          <p:nvPr/>
        </p:nvSpPr>
        <p:spPr>
          <a:xfrm>
            <a:off x="2917880" y="6414274"/>
            <a:ext cx="8876211" cy="430887"/>
          </a:xfrm>
          <a:prstGeom prst="rect">
            <a:avLst/>
          </a:prstGeom>
          <a:noFill/>
        </p:spPr>
        <p:txBody>
          <a:bodyPr wrap="square">
            <a:spAutoFit/>
          </a:bodyPr>
          <a:lstStyle/>
          <a:p>
            <a:r>
              <a:rPr lang="zh-CN" altLang="en-US" sz="1100" dirty="0"/>
              <a:t>Bing, Xu &amp; Dong, Pengpeng &amp; Zhang, Junhui &amp; Liu, Maoke &amp; Yao, Jinjin. (2014). Design and Evaluation of a Novel Self-Locking Quick Release Mechanism Featured by Heavy Load, Fast Response, and High Security. Advances in Mechanical Engineering. 2014. 1-16. 10.1155/2014/590936. </a:t>
            </a:r>
          </a:p>
        </p:txBody>
      </p:sp>
      <p:pic>
        <p:nvPicPr>
          <p:cNvPr id="11" name="图片 10">
            <a:extLst>
              <a:ext uri="{FF2B5EF4-FFF2-40B4-BE49-F238E27FC236}">
                <a16:creationId xmlns:a16="http://schemas.microsoft.com/office/drawing/2014/main" id="{CB24499C-CDAF-2CFD-06AB-3E04ED20FDA7}"/>
              </a:ext>
            </a:extLst>
          </p:cNvPr>
          <p:cNvPicPr>
            <a:picLocks noChangeAspect="1"/>
          </p:cNvPicPr>
          <p:nvPr/>
        </p:nvPicPr>
        <p:blipFill>
          <a:blip r:embed="rId4"/>
          <a:stretch>
            <a:fillRect/>
          </a:stretch>
        </p:blipFill>
        <p:spPr>
          <a:xfrm>
            <a:off x="1431721" y="2116182"/>
            <a:ext cx="4872026" cy="3810523"/>
          </a:xfrm>
          <a:prstGeom prst="rect">
            <a:avLst/>
          </a:prstGeom>
        </p:spPr>
      </p:pic>
    </p:spTree>
    <p:extLst>
      <p:ext uri="{BB962C8B-B14F-4D97-AF65-F5344CB8AC3E}">
        <p14:creationId xmlns:p14="http://schemas.microsoft.com/office/powerpoint/2010/main" val="846478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6DF87F-0249-179B-9E4F-810ACFBC38D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67D65AC-914B-6B36-79C6-667386D5E156}"/>
              </a:ext>
            </a:extLst>
          </p:cNvPr>
          <p:cNvSpPr>
            <a:spLocks noGrp="1"/>
          </p:cNvSpPr>
          <p:nvPr>
            <p:ph type="title"/>
          </p:nvPr>
        </p:nvSpPr>
        <p:spPr/>
        <p:txBody>
          <a:bodyPr/>
          <a:lstStyle/>
          <a:p>
            <a:r>
              <a:rPr lang="en-US" dirty="0"/>
              <a:t>Aim for Gripper Design</a:t>
            </a:r>
          </a:p>
        </p:txBody>
      </p:sp>
      <p:sp>
        <p:nvSpPr>
          <p:cNvPr id="4" name="Slide Number Placeholder 3">
            <a:extLst>
              <a:ext uri="{FF2B5EF4-FFF2-40B4-BE49-F238E27FC236}">
                <a16:creationId xmlns:a16="http://schemas.microsoft.com/office/drawing/2014/main" id="{E229FC20-CDFD-BED9-0182-0C933BFACADD}"/>
              </a:ext>
            </a:extLst>
          </p:cNvPr>
          <p:cNvSpPr>
            <a:spLocks noGrp="1"/>
          </p:cNvSpPr>
          <p:nvPr>
            <p:ph type="sldNum" sz="quarter" idx="12"/>
          </p:nvPr>
        </p:nvSpPr>
        <p:spPr/>
        <p:txBody>
          <a:bodyPr/>
          <a:lstStyle/>
          <a:p>
            <a:fld id="{0746C598-AC1D-42C7-A72A-D554FC2A01D0}" type="slidenum">
              <a:rPr lang="en-US" smtClean="0"/>
              <a:pPr/>
              <a:t>11</a:t>
            </a:fld>
            <a:endParaRPr lang="en-US" dirty="0"/>
          </a:p>
        </p:txBody>
      </p:sp>
      <p:sp>
        <p:nvSpPr>
          <p:cNvPr id="6" name="TextBox 5">
            <a:extLst>
              <a:ext uri="{FF2B5EF4-FFF2-40B4-BE49-F238E27FC236}">
                <a16:creationId xmlns:a16="http://schemas.microsoft.com/office/drawing/2014/main" id="{DB8234EB-29C0-1D69-D50E-84DBB01F61C7}"/>
              </a:ext>
            </a:extLst>
          </p:cNvPr>
          <p:cNvSpPr txBox="1"/>
          <p:nvPr/>
        </p:nvSpPr>
        <p:spPr>
          <a:xfrm>
            <a:off x="316293" y="1323534"/>
            <a:ext cx="10872043" cy="3970318"/>
          </a:xfrm>
          <a:prstGeom prst="rect">
            <a:avLst/>
          </a:prstGeom>
          <a:noFill/>
        </p:spPr>
        <p:txBody>
          <a:bodyPr wrap="square" rtlCol="0">
            <a:spAutoFit/>
          </a:bodyPr>
          <a:lstStyle/>
          <a:p>
            <a:r>
              <a:rPr lang="en" altLang="zh-CN" sz="2800" b="1" dirty="0">
                <a:solidFill>
                  <a:srgbClr val="FF0000"/>
                </a:solidFill>
              </a:rPr>
              <a:t>Zero-Power Locking Mechanism</a:t>
            </a:r>
          </a:p>
          <a:p>
            <a:pPr marL="285750" indent="-285750">
              <a:buFont typeface="Arial" panose="020B0604020202020204" pitchFamily="34" charset="0"/>
              <a:buChar char="•"/>
            </a:pPr>
            <a:r>
              <a:rPr lang="en" altLang="zh-CN" sz="2800" i="1" dirty="0"/>
              <a:t>“Clamping mechanism must hold position passively”</a:t>
            </a:r>
          </a:p>
          <a:p>
            <a:endParaRPr lang="en-US" sz="2800" dirty="0">
              <a:latin typeface="Arial" panose="020B0604020202020204" pitchFamily="34" charset="0"/>
              <a:cs typeface="Arial" panose="020B0604020202020204" pitchFamily="34" charset="0"/>
            </a:endParaRPr>
          </a:p>
          <a:p>
            <a:r>
              <a:rPr lang="en-US" sz="2800" b="1" dirty="0">
                <a:solidFill>
                  <a:srgbClr val="0070C0"/>
                </a:solidFill>
                <a:latin typeface="Arial" panose="020B0604020202020204" pitchFamily="34" charset="0"/>
                <a:cs typeface="Arial" panose="020B0604020202020204" pitchFamily="34" charset="0"/>
              </a:rPr>
              <a:t>Task:</a:t>
            </a:r>
          </a:p>
          <a:p>
            <a:r>
              <a:rPr lang="en-US" sz="2800" b="1" u="sng" dirty="0">
                <a:latin typeface="Arial" panose="020B0604020202020204" pitchFamily="34" charset="0"/>
                <a:cs typeface="Arial" panose="020B0604020202020204" pitchFamily="34" charset="0"/>
              </a:rPr>
              <a:t>Derive one self-lockable gripper that can hold the cylinder</a:t>
            </a:r>
          </a:p>
          <a:p>
            <a:endParaRPr lang="en-US" sz="2800" dirty="0">
              <a:latin typeface="Arial" panose="020B0604020202020204" pitchFamily="34" charset="0"/>
              <a:cs typeface="Arial" panose="020B0604020202020204" pitchFamily="34" charset="0"/>
            </a:endParaRPr>
          </a:p>
          <a:p>
            <a:r>
              <a:rPr lang="en-US" sz="2800" dirty="0">
                <a:latin typeface="Arial" panose="020B0604020202020204" pitchFamily="34" charset="0"/>
                <a:cs typeface="Arial" panose="020B0604020202020204" pitchFamily="34" charset="0"/>
              </a:rPr>
              <a:t>* Open for various design schematics (ref. to textbook, journals, online resources, etc.) </a:t>
            </a:r>
          </a:p>
          <a:p>
            <a:endParaRPr lang="en-US" sz="2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207773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844333-DBCC-A290-EF28-136C5A4B1618}"/>
            </a:ext>
          </a:extLst>
        </p:cNvPr>
        <p:cNvGrpSpPr/>
        <p:nvPr/>
      </p:nvGrpSpPr>
      <p:grpSpPr>
        <a:xfrm>
          <a:off x="0" y="0"/>
          <a:ext cx="0" cy="0"/>
          <a:chOff x="0" y="0"/>
          <a:chExt cx="0" cy="0"/>
        </a:xfrm>
      </p:grpSpPr>
      <p:pic>
        <p:nvPicPr>
          <p:cNvPr id="2052" name="Picture 4">
            <a:extLst>
              <a:ext uri="{FF2B5EF4-FFF2-40B4-BE49-F238E27FC236}">
                <a16:creationId xmlns:a16="http://schemas.microsoft.com/office/drawing/2014/main" id="{D20EA489-9D01-8937-28E7-4586C055BF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72892" y="2619103"/>
            <a:ext cx="3181456" cy="210312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C5412985-84DC-36DE-66DC-2D16C59343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236" y="1014382"/>
            <a:ext cx="2907369" cy="210312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4CD5454-E716-494C-D46C-9F68EF2662D3}"/>
              </a:ext>
            </a:extLst>
          </p:cNvPr>
          <p:cNvSpPr>
            <a:spLocks noGrp="1"/>
          </p:cNvSpPr>
          <p:nvPr>
            <p:ph type="title"/>
          </p:nvPr>
        </p:nvSpPr>
        <p:spPr/>
        <p:txBody>
          <a:bodyPr/>
          <a:lstStyle/>
          <a:p>
            <a:r>
              <a:rPr lang="en-US" dirty="0"/>
              <a:t>Material &amp; Tools</a:t>
            </a:r>
          </a:p>
        </p:txBody>
      </p:sp>
      <p:sp>
        <p:nvSpPr>
          <p:cNvPr id="4" name="Slide Number Placeholder 3">
            <a:extLst>
              <a:ext uri="{FF2B5EF4-FFF2-40B4-BE49-F238E27FC236}">
                <a16:creationId xmlns:a16="http://schemas.microsoft.com/office/drawing/2014/main" id="{97F732DD-6522-E067-3BF6-3A3A4FE464F9}"/>
              </a:ext>
            </a:extLst>
          </p:cNvPr>
          <p:cNvSpPr>
            <a:spLocks noGrp="1"/>
          </p:cNvSpPr>
          <p:nvPr>
            <p:ph type="sldNum" sz="quarter" idx="12"/>
          </p:nvPr>
        </p:nvSpPr>
        <p:spPr/>
        <p:txBody>
          <a:bodyPr/>
          <a:lstStyle/>
          <a:p>
            <a:fld id="{0746C598-AC1D-42C7-A72A-D554FC2A01D0}" type="slidenum">
              <a:rPr lang="en-US" smtClean="0"/>
              <a:pPr/>
              <a:t>12</a:t>
            </a:fld>
            <a:endParaRPr lang="en-US" dirty="0"/>
          </a:p>
        </p:txBody>
      </p:sp>
      <p:sp>
        <p:nvSpPr>
          <p:cNvPr id="6" name="TextBox 5">
            <a:extLst>
              <a:ext uri="{FF2B5EF4-FFF2-40B4-BE49-F238E27FC236}">
                <a16:creationId xmlns:a16="http://schemas.microsoft.com/office/drawing/2014/main" id="{EA01D045-2DB6-057A-71E4-729BA0D3CA91}"/>
              </a:ext>
            </a:extLst>
          </p:cNvPr>
          <p:cNvSpPr txBox="1"/>
          <p:nvPr/>
        </p:nvSpPr>
        <p:spPr>
          <a:xfrm>
            <a:off x="274730" y="1129571"/>
            <a:ext cx="6496487" cy="4708981"/>
          </a:xfrm>
          <a:prstGeom prst="rect">
            <a:avLst/>
          </a:prstGeom>
          <a:noFill/>
        </p:spPr>
        <p:txBody>
          <a:bodyPr wrap="square" rtlCol="0">
            <a:spAutoFit/>
          </a:bodyPr>
          <a:lstStyle/>
          <a:p>
            <a:r>
              <a:rPr lang="en-US" sz="2000" u="sng" dirty="0">
                <a:latin typeface="Arial" panose="020B0604020202020204" pitchFamily="34" charset="0"/>
                <a:cs typeface="Arial" panose="020B0604020202020204" pitchFamily="34" charset="0"/>
              </a:rPr>
              <a:t>Ice cream sticks  </a:t>
            </a:r>
          </a:p>
          <a:p>
            <a:r>
              <a:rPr lang="en-US" sz="2000" dirty="0">
                <a:latin typeface="Arial" panose="020B0604020202020204" pitchFamily="34" charset="0"/>
                <a:cs typeface="Arial" panose="020B0604020202020204" pitchFamily="34" charset="0"/>
              </a:rPr>
              <a:t>Length: 140mm, 160mm, 180mm (width 10mm+) 20 pieces each  </a:t>
            </a:r>
          </a:p>
          <a:p>
            <a:endParaRPr lang="en-US" sz="2000" dirty="0">
              <a:latin typeface="Arial" panose="020B0604020202020204" pitchFamily="34" charset="0"/>
              <a:cs typeface="Arial" panose="020B0604020202020204" pitchFamily="34" charset="0"/>
            </a:endParaRPr>
          </a:p>
          <a:p>
            <a:r>
              <a:rPr lang="en-US" sz="2000" u="sng" dirty="0">
                <a:latin typeface="Arial" panose="020B0604020202020204" pitchFamily="34" charset="0"/>
                <a:cs typeface="Arial" panose="020B0604020202020204" pitchFamily="34" charset="0"/>
              </a:rPr>
              <a:t>Thin wooden boards  </a:t>
            </a:r>
          </a:p>
          <a:p>
            <a:r>
              <a:rPr lang="en-US" sz="2000" dirty="0">
                <a:latin typeface="Arial" panose="020B0604020202020204" pitchFamily="34" charset="0"/>
                <a:cs typeface="Arial" panose="020B0604020202020204" pitchFamily="34" charset="0"/>
              </a:rPr>
              <a:t>Thickness: 2-4mm  </a:t>
            </a:r>
          </a:p>
          <a:p>
            <a:r>
              <a:rPr lang="en-US" sz="2000" dirty="0">
                <a:latin typeface="Arial" panose="020B0604020202020204" pitchFamily="34" charset="0"/>
                <a:cs typeface="Arial" panose="020B0604020202020204" pitchFamily="34" charset="0"/>
              </a:rPr>
              <a:t>Length and width: </a:t>
            </a:r>
          </a:p>
          <a:p>
            <a:r>
              <a:rPr lang="en-US" sz="2000" dirty="0">
                <a:latin typeface="Arial" panose="020B0604020202020204" pitchFamily="34" charset="0"/>
                <a:cs typeface="Arial" panose="020B0604020202020204" pitchFamily="34" charset="0"/>
              </a:rPr>
              <a:t>10cm*10cm, 5cm*5cm  </a:t>
            </a:r>
          </a:p>
          <a:p>
            <a:r>
              <a:rPr lang="en-US" sz="2000" dirty="0">
                <a:latin typeface="Arial" panose="020B0604020202020204" pitchFamily="34" charset="0"/>
                <a:cs typeface="Arial" panose="020B0604020202020204" pitchFamily="34" charset="0"/>
              </a:rPr>
              <a:t>10 pieces each  </a:t>
            </a:r>
          </a:p>
          <a:p>
            <a:endParaRPr lang="en-US" sz="2000" dirty="0">
              <a:latin typeface="Arial" panose="020B0604020202020204" pitchFamily="34" charset="0"/>
              <a:cs typeface="Arial" panose="020B0604020202020204" pitchFamily="34" charset="0"/>
            </a:endParaRPr>
          </a:p>
          <a:p>
            <a:r>
              <a:rPr lang="en-US" sz="2000" u="sng" dirty="0">
                <a:latin typeface="Arial" panose="020B0604020202020204" pitchFamily="34" charset="0"/>
                <a:cs typeface="Arial" panose="020B0604020202020204" pitchFamily="34" charset="0"/>
              </a:rPr>
              <a:t>Rotating shafts:  </a:t>
            </a:r>
          </a:p>
          <a:p>
            <a:r>
              <a:rPr lang="en-US" sz="2000" dirty="0">
                <a:latin typeface="Arial" panose="020B0604020202020204" pitchFamily="34" charset="0"/>
                <a:cs typeface="Arial" panose="020B0604020202020204" pitchFamily="34" charset="0"/>
              </a:rPr>
              <a:t>Small wooden sticks/skewers</a:t>
            </a:r>
          </a:p>
          <a:p>
            <a:endParaRPr lang="en-US" sz="2000" u="sng" dirty="0">
              <a:latin typeface="Arial" panose="020B0604020202020204" pitchFamily="34" charset="0"/>
              <a:cs typeface="Arial" panose="020B0604020202020204" pitchFamily="34" charset="0"/>
            </a:endParaRPr>
          </a:p>
          <a:p>
            <a:r>
              <a:rPr lang="en-US" sz="2000" u="sng" dirty="0">
                <a:latin typeface="Arial" panose="020B0604020202020204" pitchFamily="34" charset="0"/>
                <a:cs typeface="Arial" panose="020B0604020202020204" pitchFamily="34" charset="0"/>
              </a:rPr>
              <a:t>Rubber bands:</a:t>
            </a:r>
          </a:p>
          <a:p>
            <a:r>
              <a:rPr lang="en-US" sz="2000" dirty="0">
                <a:latin typeface="Arial" panose="020B0604020202020204" pitchFamily="34" charset="0"/>
                <a:cs typeface="Arial" panose="020B0604020202020204" pitchFamily="34" charset="0"/>
              </a:rPr>
              <a:t>Several </a:t>
            </a:r>
          </a:p>
        </p:txBody>
      </p:sp>
      <p:pic>
        <p:nvPicPr>
          <p:cNvPr id="2054" name="Picture 6">
            <a:extLst>
              <a:ext uri="{FF2B5EF4-FFF2-40B4-BE49-F238E27FC236}">
                <a16:creationId xmlns:a16="http://schemas.microsoft.com/office/drawing/2014/main" id="{46546E78-801C-31C6-63EE-145F64E948D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159" t="16470" r="12425" b="14792"/>
          <a:stretch>
            <a:fillRect/>
          </a:stretch>
        </p:blipFill>
        <p:spPr bwMode="auto">
          <a:xfrm>
            <a:off x="5460274" y="3232691"/>
            <a:ext cx="2383971" cy="2012734"/>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CA376CD5-CE7E-91C4-6CDA-837E2E95141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6447" r="4042" b="10320"/>
          <a:stretch>
            <a:fillRect/>
          </a:stretch>
        </p:blipFill>
        <p:spPr bwMode="auto">
          <a:xfrm>
            <a:off x="7872691" y="4656909"/>
            <a:ext cx="2188287" cy="16700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59361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33ABBE22-8F46-5AE7-C85D-044B56995795}"/>
              </a:ext>
            </a:extLst>
          </p:cNvPr>
          <p:cNvSpPr>
            <a:spLocks noGrp="1"/>
          </p:cNvSpPr>
          <p:nvPr>
            <p:ph type="sldNum" sz="quarter" idx="12"/>
          </p:nvPr>
        </p:nvSpPr>
        <p:spPr/>
        <p:txBody>
          <a:bodyPr/>
          <a:lstStyle/>
          <a:p>
            <a:fld id="{0746C598-AC1D-42C7-A72A-D554FC2A01D0}" type="slidenum">
              <a:rPr lang="en-US" smtClean="0"/>
              <a:pPr/>
              <a:t>13</a:t>
            </a:fld>
            <a:endParaRPr lang="en-US" dirty="0"/>
          </a:p>
        </p:txBody>
      </p:sp>
      <p:pic>
        <p:nvPicPr>
          <p:cNvPr id="6" name="图片 5">
            <a:extLst>
              <a:ext uri="{FF2B5EF4-FFF2-40B4-BE49-F238E27FC236}">
                <a16:creationId xmlns:a16="http://schemas.microsoft.com/office/drawing/2014/main" id="{A4A8F0C4-1DEC-BA6F-0A48-249CA01A8062}"/>
              </a:ext>
            </a:extLst>
          </p:cNvPr>
          <p:cNvPicPr>
            <a:picLocks noChangeAspect="1"/>
          </p:cNvPicPr>
          <p:nvPr/>
        </p:nvPicPr>
        <p:blipFill>
          <a:blip r:embed="rId2"/>
          <a:stretch>
            <a:fillRect/>
          </a:stretch>
        </p:blipFill>
        <p:spPr>
          <a:xfrm>
            <a:off x="875709" y="196947"/>
            <a:ext cx="10440581" cy="6067914"/>
          </a:xfrm>
          <a:prstGeom prst="rect">
            <a:avLst/>
          </a:prstGeom>
        </p:spPr>
      </p:pic>
    </p:spTree>
    <p:extLst>
      <p:ext uri="{BB962C8B-B14F-4D97-AF65-F5344CB8AC3E}">
        <p14:creationId xmlns:p14="http://schemas.microsoft.com/office/powerpoint/2010/main" val="28577171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88EDF2-73A5-4C58-416A-814577B869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F3DF8E5-0BB6-DB8A-4B9A-0F1C43D8175B}"/>
              </a:ext>
            </a:extLst>
          </p:cNvPr>
          <p:cNvSpPr>
            <a:spLocks noGrp="1"/>
          </p:cNvSpPr>
          <p:nvPr>
            <p:ph type="title"/>
          </p:nvPr>
        </p:nvSpPr>
        <p:spPr/>
        <p:txBody>
          <a:bodyPr/>
          <a:lstStyle/>
          <a:p>
            <a:r>
              <a:rPr lang="en-US" dirty="0"/>
              <a:t>Project Assignment</a:t>
            </a:r>
          </a:p>
        </p:txBody>
      </p:sp>
      <p:sp>
        <p:nvSpPr>
          <p:cNvPr id="4" name="Slide Number Placeholder 3">
            <a:extLst>
              <a:ext uri="{FF2B5EF4-FFF2-40B4-BE49-F238E27FC236}">
                <a16:creationId xmlns:a16="http://schemas.microsoft.com/office/drawing/2014/main" id="{4082E0E2-9B4D-7ADF-5A16-AF9BFD11C4A9}"/>
              </a:ext>
            </a:extLst>
          </p:cNvPr>
          <p:cNvSpPr>
            <a:spLocks noGrp="1"/>
          </p:cNvSpPr>
          <p:nvPr>
            <p:ph type="sldNum" sz="quarter" idx="12"/>
          </p:nvPr>
        </p:nvSpPr>
        <p:spPr/>
        <p:txBody>
          <a:bodyPr/>
          <a:lstStyle/>
          <a:p>
            <a:fld id="{0746C598-AC1D-42C7-A72A-D554FC2A01D0}" type="slidenum">
              <a:rPr lang="en-US" smtClean="0"/>
              <a:pPr/>
              <a:t>14</a:t>
            </a:fld>
            <a:endParaRPr lang="en-US" dirty="0"/>
          </a:p>
        </p:txBody>
      </p:sp>
      <p:sp>
        <p:nvSpPr>
          <p:cNvPr id="6" name="TextBox 5">
            <a:extLst>
              <a:ext uri="{FF2B5EF4-FFF2-40B4-BE49-F238E27FC236}">
                <a16:creationId xmlns:a16="http://schemas.microsoft.com/office/drawing/2014/main" id="{55CA50EB-9B99-F0E8-7FD1-7AECB63539CC}"/>
              </a:ext>
            </a:extLst>
          </p:cNvPr>
          <p:cNvSpPr txBox="1"/>
          <p:nvPr/>
        </p:nvSpPr>
        <p:spPr>
          <a:xfrm>
            <a:off x="553827" y="1235079"/>
            <a:ext cx="10644056" cy="5016758"/>
          </a:xfrm>
          <a:prstGeom prst="rect">
            <a:avLst/>
          </a:prstGeom>
          <a:noFill/>
        </p:spPr>
        <p:txBody>
          <a:bodyPr wrap="square" rtlCol="0">
            <a:spAutoFit/>
          </a:bodyPr>
          <a:lstStyle/>
          <a:p>
            <a:r>
              <a:rPr lang="en-US" sz="2000" b="1" u="sng" dirty="0">
                <a:solidFill>
                  <a:srgbClr val="7030A0"/>
                </a:solidFill>
                <a:latin typeface="Arial" panose="020B0604020202020204" pitchFamily="34" charset="0"/>
                <a:cs typeface="Arial" panose="020B0604020202020204" pitchFamily="34" charset="0"/>
                <a:sym typeface="Wingdings" panose="05000000000000000000" pitchFamily="2" charset="2"/>
              </a:rPr>
              <a:t></a:t>
            </a:r>
            <a:r>
              <a:rPr lang="en-US" sz="2000" b="1" u="sng" dirty="0">
                <a:solidFill>
                  <a:srgbClr val="7030A0"/>
                </a:solidFill>
                <a:latin typeface="Arial" panose="020B0604020202020204" pitchFamily="34" charset="0"/>
                <a:cs typeface="Arial" panose="020B0604020202020204" pitchFamily="34" charset="0"/>
              </a:rPr>
              <a:t>Step 1: Design (synthesize) linkages to your clamp model considering the required self-locking target</a:t>
            </a:r>
          </a:p>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Draw a sketch on your device (including linkages) with materials information. Justify the dimension of your device related to the function of the robot. (You may </a:t>
            </a:r>
            <a:r>
              <a:rPr lang="en-US" sz="2000" dirty="0" err="1">
                <a:latin typeface="Arial" panose="020B0604020202020204" pitchFamily="34" charset="0"/>
                <a:cs typeface="Arial" panose="020B0604020202020204" pitchFamily="34" charset="0"/>
              </a:rPr>
              <a:t>notneed</a:t>
            </a:r>
            <a:r>
              <a:rPr lang="en-US" sz="2000" dirty="0">
                <a:latin typeface="Arial" panose="020B0604020202020204" pitchFamily="34" charset="0"/>
                <a:cs typeface="Arial" panose="020B0604020202020204" pitchFamily="34" charset="0"/>
              </a:rPr>
              <a:t> to use a CAD drawing at this assignment. If you insist, you may use it.)</a:t>
            </a:r>
          </a:p>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You may check the </a:t>
            </a:r>
            <a:r>
              <a:rPr lang="en-US" sz="2000">
                <a:latin typeface="Arial" panose="020B0604020202020204" pitchFamily="34" charset="0"/>
                <a:cs typeface="Arial" panose="020B0604020202020204" pitchFamily="34" charset="0"/>
              </a:rPr>
              <a:t>Toggle position(s) </a:t>
            </a:r>
            <a:r>
              <a:rPr lang="en-US" sz="2000" dirty="0">
                <a:latin typeface="Arial" panose="020B0604020202020204" pitchFamily="34" charset="0"/>
                <a:cs typeface="Arial" panose="020B0604020202020204" pitchFamily="34" charset="0"/>
              </a:rPr>
              <a:t>on your design of linkages.</a:t>
            </a:r>
          </a:p>
          <a:p>
            <a:pPr marL="800100" lvl="1"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How many linkages are used in your device?</a:t>
            </a:r>
          </a:p>
          <a:p>
            <a:pPr marL="800100" lvl="1"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Is the linkage you designed a </a:t>
            </a:r>
            <a:r>
              <a:rPr lang="en-US" sz="2000" dirty="0" err="1">
                <a:latin typeface="Arial" panose="020B0604020202020204" pitchFamily="34" charset="0"/>
                <a:cs typeface="Arial" panose="020B0604020202020204" pitchFamily="34" charset="0"/>
              </a:rPr>
              <a:t>Grashof</a:t>
            </a:r>
            <a:r>
              <a:rPr lang="en-US" sz="2000" dirty="0">
                <a:latin typeface="Arial" panose="020B0604020202020204" pitchFamily="34" charset="0"/>
                <a:cs typeface="Arial" panose="020B0604020202020204" pitchFamily="34" charset="0"/>
              </a:rPr>
              <a:t> or non-</a:t>
            </a:r>
            <a:r>
              <a:rPr lang="en-US" sz="2000" dirty="0" err="1">
                <a:latin typeface="Arial" panose="020B0604020202020204" pitchFamily="34" charset="0"/>
                <a:cs typeface="Arial" panose="020B0604020202020204" pitchFamily="34" charset="0"/>
              </a:rPr>
              <a:t>Grashof</a:t>
            </a:r>
            <a:r>
              <a:rPr lang="en-US" sz="2000" dirty="0">
                <a:latin typeface="Arial" panose="020B0604020202020204" pitchFamily="34" charset="0"/>
                <a:cs typeface="Arial" panose="020B0604020202020204" pitchFamily="34" charset="0"/>
              </a:rPr>
              <a:t> case? </a:t>
            </a:r>
          </a:p>
          <a:p>
            <a:pPr marL="800100" lvl="1" indent="-342900">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r>
              <a:rPr lang="en-US" altLang="zh-CN" sz="2000" b="1" u="sng" dirty="0">
                <a:solidFill>
                  <a:srgbClr val="7030A0"/>
                </a:solidFill>
                <a:latin typeface="Arial" panose="020B0604020202020204" pitchFamily="34" charset="0"/>
                <a:cs typeface="Arial" panose="020B0604020202020204" pitchFamily="34" charset="0"/>
                <a:sym typeface="Wingdings" panose="05000000000000000000" pitchFamily="2" charset="2"/>
              </a:rPr>
              <a:t></a:t>
            </a:r>
            <a:r>
              <a:rPr lang="en-US" altLang="zh-CN" sz="2000" b="1" u="sng" dirty="0">
                <a:solidFill>
                  <a:srgbClr val="7030A0"/>
                </a:solidFill>
                <a:latin typeface="Arial" panose="020B0604020202020204" pitchFamily="34" charset="0"/>
                <a:cs typeface="Arial" panose="020B0604020202020204" pitchFamily="34" charset="0"/>
              </a:rPr>
              <a:t>Step 2: Discuss how to achieve locking &amp; unlocking functions</a:t>
            </a:r>
          </a:p>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Dimension</a:t>
            </a:r>
          </a:p>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Actuation method</a:t>
            </a:r>
          </a:p>
          <a:p>
            <a:pPr marL="800100" lvl="1" indent="-342900">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r>
              <a:rPr lang="en-US" altLang="zh-CN" sz="2000" b="1" u="sng" dirty="0">
                <a:solidFill>
                  <a:srgbClr val="7030A0"/>
                </a:solidFill>
                <a:latin typeface="Arial" panose="020B0604020202020204" pitchFamily="34" charset="0"/>
                <a:cs typeface="Arial" panose="020B0604020202020204" pitchFamily="34" charset="0"/>
                <a:sym typeface="Wingdings" panose="05000000000000000000" pitchFamily="2" charset="2"/>
              </a:rPr>
              <a:t></a:t>
            </a:r>
            <a:r>
              <a:rPr lang="en-US" altLang="zh-CN" sz="2000" b="1" u="sng" dirty="0">
                <a:solidFill>
                  <a:srgbClr val="7030A0"/>
                </a:solidFill>
                <a:latin typeface="Arial" panose="020B0604020202020204" pitchFamily="34" charset="0"/>
                <a:cs typeface="Arial" panose="020B0604020202020204" pitchFamily="34" charset="0"/>
              </a:rPr>
              <a:t>Step 3: Discussions</a:t>
            </a:r>
          </a:p>
          <a:p>
            <a:pPr marL="342900" indent="-342900">
              <a:buFont typeface="Arial" panose="020B0604020202020204" pitchFamily="34" charset="0"/>
              <a:buChar char="•"/>
            </a:pPr>
            <a:r>
              <a:rPr lang="en-US" altLang="zh-CN" sz="2000" dirty="0">
                <a:latin typeface="Arial" panose="020B0604020202020204" pitchFamily="34" charset="0"/>
                <a:cs typeface="Arial" panose="020B0604020202020204" pitchFamily="34" charset="0"/>
              </a:rPr>
              <a:t>Discuss some issue on your synthesis</a:t>
            </a:r>
          </a:p>
          <a:p>
            <a:pPr marL="342900" indent="-342900">
              <a:buFont typeface="Arial" panose="020B0604020202020204" pitchFamily="34" charset="0"/>
              <a:buChar char="•"/>
            </a:pPr>
            <a:r>
              <a:rPr lang="en-US" altLang="zh-CN" sz="2000" dirty="0">
                <a:latin typeface="Arial" panose="020B0604020202020204" pitchFamily="34" charset="0"/>
                <a:cs typeface="Arial" panose="020B0604020202020204" pitchFamily="34" charset="0"/>
              </a:rPr>
              <a:t>Team members’ contribution</a:t>
            </a:r>
            <a:endParaRPr lang="en-US"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187903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7011F8-E062-4648-94B9-CBA008563B9C}"/>
              </a:ext>
            </a:extLst>
          </p:cNvPr>
          <p:cNvSpPr>
            <a:spLocks noGrp="1"/>
          </p:cNvSpPr>
          <p:nvPr>
            <p:ph type="title"/>
          </p:nvPr>
        </p:nvSpPr>
        <p:spPr/>
        <p:txBody>
          <a:bodyPr/>
          <a:lstStyle/>
          <a:p>
            <a:r>
              <a:rPr lang="en-US" dirty="0"/>
              <a:t>Case Study: self-adaptive climbing robot</a:t>
            </a:r>
          </a:p>
        </p:txBody>
      </p:sp>
      <p:sp>
        <p:nvSpPr>
          <p:cNvPr id="4" name="Slide Number Placeholder 3">
            <a:extLst>
              <a:ext uri="{FF2B5EF4-FFF2-40B4-BE49-F238E27FC236}">
                <a16:creationId xmlns:a16="http://schemas.microsoft.com/office/drawing/2014/main" id="{730B8157-26CE-4BE3-9B89-FF6DD390D9FE}"/>
              </a:ext>
            </a:extLst>
          </p:cNvPr>
          <p:cNvSpPr>
            <a:spLocks noGrp="1"/>
          </p:cNvSpPr>
          <p:nvPr>
            <p:ph type="sldNum" sz="quarter" idx="12"/>
          </p:nvPr>
        </p:nvSpPr>
        <p:spPr/>
        <p:txBody>
          <a:bodyPr/>
          <a:lstStyle/>
          <a:p>
            <a:fld id="{0746C598-AC1D-42C7-A72A-D554FC2A01D0}" type="slidenum">
              <a:rPr lang="en-US" smtClean="0"/>
              <a:pPr/>
              <a:t>2</a:t>
            </a:fld>
            <a:endParaRPr lang="en-US" dirty="0"/>
          </a:p>
        </p:txBody>
      </p:sp>
      <p:sp>
        <p:nvSpPr>
          <p:cNvPr id="6" name="TextBox 5">
            <a:extLst>
              <a:ext uri="{FF2B5EF4-FFF2-40B4-BE49-F238E27FC236}">
                <a16:creationId xmlns:a16="http://schemas.microsoft.com/office/drawing/2014/main" id="{C96BC1D7-DDE8-40D6-A7C7-AFC8D7EC61CD}"/>
              </a:ext>
            </a:extLst>
          </p:cNvPr>
          <p:cNvSpPr txBox="1"/>
          <p:nvPr/>
        </p:nvSpPr>
        <p:spPr>
          <a:xfrm>
            <a:off x="316295" y="1323534"/>
            <a:ext cx="4046700" cy="3693319"/>
          </a:xfrm>
          <a:prstGeom prst="rect">
            <a:avLst/>
          </a:prstGeom>
          <a:noFill/>
        </p:spPr>
        <p:txBody>
          <a:bodyPr wrap="square" rtlCol="0">
            <a:spAutoFit/>
          </a:bodyPr>
          <a:lstStyle/>
          <a:p>
            <a:r>
              <a:rPr lang="en-US" altLang="zh-CN" b="1" dirty="0"/>
              <a:t>Three-Limb Configuration</a:t>
            </a:r>
          </a:p>
          <a:p>
            <a:pPr marL="285750" indent="-285750">
              <a:buFont typeface="Arial" panose="020B0604020202020204" pitchFamily="34" charset="0"/>
              <a:buChar char="•"/>
            </a:pPr>
            <a:r>
              <a:rPr lang="en-US" altLang="zh-CN" dirty="0"/>
              <a:t>Each limb has three joints for flexibility.</a:t>
            </a:r>
          </a:p>
          <a:p>
            <a:pPr marL="285750" indent="-285750">
              <a:buFont typeface="Arial" panose="020B0604020202020204" pitchFamily="34" charset="0"/>
              <a:buChar char="•"/>
            </a:pPr>
            <a:r>
              <a:rPr lang="en-US" altLang="zh-CN" dirty="0"/>
              <a:t>Staggered arrangement for optimal coverage.</a:t>
            </a:r>
          </a:p>
          <a:p>
            <a:r>
              <a:rPr lang="en-US" altLang="zh-CN" b="1" dirty="0"/>
              <a:t>Self-Adaptive Grasping</a:t>
            </a:r>
          </a:p>
          <a:p>
            <a:pPr marL="285750" indent="-285750">
              <a:buFont typeface="Arial" panose="020B0604020202020204" pitchFamily="34" charset="0"/>
              <a:buChar char="•"/>
            </a:pPr>
            <a:r>
              <a:rPr lang="en-US" altLang="zh-CN" dirty="0"/>
              <a:t>Mechanism adjusts to different object sizes.</a:t>
            </a:r>
          </a:p>
          <a:p>
            <a:pPr marL="285750" indent="-285750">
              <a:buFont typeface="Arial" panose="020B0604020202020204" pitchFamily="34" charset="0"/>
              <a:buChar char="•"/>
            </a:pPr>
            <a:r>
              <a:rPr lang="en-US" altLang="zh-CN" dirty="0"/>
              <a:t>Achieves circumferential holding of cylindrical shapes.</a:t>
            </a:r>
          </a:p>
          <a:p>
            <a:r>
              <a:rPr lang="en-US" altLang="zh-CN" b="1" dirty="0"/>
              <a:t>Mechanical Components</a:t>
            </a:r>
          </a:p>
          <a:p>
            <a:pPr marL="285750" indent="-285750">
              <a:buFont typeface="Arial" panose="020B0604020202020204" pitchFamily="34" charset="0"/>
              <a:buChar char="•"/>
            </a:pPr>
            <a:r>
              <a:rPr lang="en-US" altLang="zh-CN" dirty="0"/>
              <a:t>Includes linkage mechanisms, passive wheels, and springs.</a:t>
            </a:r>
          </a:p>
        </p:txBody>
      </p:sp>
      <p:pic>
        <p:nvPicPr>
          <p:cNvPr id="5" name="图片 4">
            <a:extLst>
              <a:ext uri="{FF2B5EF4-FFF2-40B4-BE49-F238E27FC236}">
                <a16:creationId xmlns:a16="http://schemas.microsoft.com/office/drawing/2014/main" id="{DC1C7C4F-2DC7-6159-4EF1-14FB827CE3C6}"/>
              </a:ext>
            </a:extLst>
          </p:cNvPr>
          <p:cNvPicPr>
            <a:picLocks noChangeAspect="1"/>
          </p:cNvPicPr>
          <p:nvPr/>
        </p:nvPicPr>
        <p:blipFill>
          <a:blip r:embed="rId3"/>
          <a:stretch>
            <a:fillRect/>
          </a:stretch>
        </p:blipFill>
        <p:spPr>
          <a:xfrm>
            <a:off x="4492288" y="1136957"/>
            <a:ext cx="7396480" cy="4478806"/>
          </a:xfrm>
          <a:prstGeom prst="rect">
            <a:avLst/>
          </a:prstGeom>
        </p:spPr>
      </p:pic>
      <p:sp>
        <p:nvSpPr>
          <p:cNvPr id="8" name="文本框 7">
            <a:extLst>
              <a:ext uri="{FF2B5EF4-FFF2-40B4-BE49-F238E27FC236}">
                <a16:creationId xmlns:a16="http://schemas.microsoft.com/office/drawing/2014/main" id="{85AA1E81-4103-D274-DEEA-F8C0783F3ED2}"/>
              </a:ext>
            </a:extLst>
          </p:cNvPr>
          <p:cNvSpPr txBox="1"/>
          <p:nvPr/>
        </p:nvSpPr>
        <p:spPr>
          <a:xfrm>
            <a:off x="4215674" y="5889120"/>
            <a:ext cx="7976326" cy="430887"/>
          </a:xfrm>
          <a:prstGeom prst="rect">
            <a:avLst/>
          </a:prstGeom>
          <a:noFill/>
        </p:spPr>
        <p:txBody>
          <a:bodyPr wrap="square">
            <a:spAutoFit/>
          </a:bodyPr>
          <a:lstStyle/>
          <a:p>
            <a:r>
              <a:rPr lang="en-US" altLang="zh-CN" sz="1100" b="0" i="1" dirty="0">
                <a:solidFill>
                  <a:srgbClr val="181817"/>
                </a:solidFill>
                <a:effectLst/>
                <a:latin typeface="Noto Sans" panose="020B0502040204020203" pitchFamily="34" charset="0"/>
              </a:rPr>
              <a:t>Liu Y, Yu Y, Wang D, Yang S, Liu J. Mechatronics design of self-adaptive under-actuated climbing robot for pole climbing and ground moving. </a:t>
            </a:r>
            <a:r>
              <a:rPr lang="en-US" altLang="zh-CN" sz="1100" b="0" i="1" dirty="0" err="1">
                <a:solidFill>
                  <a:srgbClr val="181817"/>
                </a:solidFill>
                <a:effectLst/>
                <a:latin typeface="Noto Sans" panose="020B0502040204020203" pitchFamily="34" charset="0"/>
              </a:rPr>
              <a:t>Robotica</a:t>
            </a:r>
            <a:r>
              <a:rPr lang="en-US" altLang="zh-CN" sz="1100" b="0" i="1" dirty="0">
                <a:solidFill>
                  <a:srgbClr val="181817"/>
                </a:solidFill>
                <a:effectLst/>
                <a:latin typeface="Noto Sans" panose="020B0502040204020203" pitchFamily="34" charset="0"/>
              </a:rPr>
              <a:t>. 2022;40(7):2255-2274. doi:10.1017/S0263574721001636</a:t>
            </a:r>
            <a:endParaRPr lang="zh-CN" altLang="en-US" sz="1100" i="1" dirty="0"/>
          </a:p>
        </p:txBody>
      </p:sp>
    </p:spTree>
    <p:extLst>
      <p:ext uri="{BB962C8B-B14F-4D97-AF65-F5344CB8AC3E}">
        <p14:creationId xmlns:p14="http://schemas.microsoft.com/office/powerpoint/2010/main" val="34176538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966F5F-DF63-9578-DA4A-C1F810D02FDD}"/>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E21CDF0-EA9C-658C-58F2-E62F5EE94CEF}"/>
              </a:ext>
            </a:extLst>
          </p:cNvPr>
          <p:cNvSpPr>
            <a:spLocks noGrp="1"/>
          </p:cNvSpPr>
          <p:nvPr>
            <p:ph type="sldNum" sz="quarter" idx="12"/>
          </p:nvPr>
        </p:nvSpPr>
        <p:spPr/>
        <p:txBody>
          <a:bodyPr/>
          <a:lstStyle/>
          <a:p>
            <a:fld id="{0746C598-AC1D-42C7-A72A-D554FC2A01D0}" type="slidenum">
              <a:rPr lang="en-US" smtClean="0"/>
              <a:pPr/>
              <a:t>3</a:t>
            </a:fld>
            <a:endParaRPr lang="en-US" dirty="0"/>
          </a:p>
        </p:txBody>
      </p:sp>
      <p:sp>
        <p:nvSpPr>
          <p:cNvPr id="9" name="Title 1">
            <a:extLst>
              <a:ext uri="{FF2B5EF4-FFF2-40B4-BE49-F238E27FC236}">
                <a16:creationId xmlns:a16="http://schemas.microsoft.com/office/drawing/2014/main" id="{480643A6-366B-8C9C-915A-7F4514D9A5F6}"/>
              </a:ext>
            </a:extLst>
          </p:cNvPr>
          <p:cNvSpPr>
            <a:spLocks noGrp="1"/>
          </p:cNvSpPr>
          <p:nvPr>
            <p:ph type="title"/>
          </p:nvPr>
        </p:nvSpPr>
        <p:spPr>
          <a:xfrm>
            <a:off x="476250" y="142875"/>
            <a:ext cx="10515600" cy="720725"/>
          </a:xfrm>
        </p:spPr>
        <p:txBody>
          <a:bodyPr/>
          <a:lstStyle/>
          <a:p>
            <a:r>
              <a:rPr lang="en-US" dirty="0"/>
              <a:t>Case Study: self-adaptive climbing robot</a:t>
            </a:r>
          </a:p>
        </p:txBody>
      </p:sp>
      <p:sp>
        <p:nvSpPr>
          <p:cNvPr id="11" name="文本框 10">
            <a:extLst>
              <a:ext uri="{FF2B5EF4-FFF2-40B4-BE49-F238E27FC236}">
                <a16:creationId xmlns:a16="http://schemas.microsoft.com/office/drawing/2014/main" id="{86BD53DE-A83A-44D3-78DC-5F69634CEF2F}"/>
              </a:ext>
            </a:extLst>
          </p:cNvPr>
          <p:cNvSpPr txBox="1"/>
          <p:nvPr/>
        </p:nvSpPr>
        <p:spPr>
          <a:xfrm>
            <a:off x="0" y="1456271"/>
            <a:ext cx="3884567" cy="3754874"/>
          </a:xfrm>
          <a:prstGeom prst="rect">
            <a:avLst/>
          </a:prstGeom>
          <a:noFill/>
        </p:spPr>
        <p:txBody>
          <a:bodyPr wrap="square">
            <a:spAutoFit/>
          </a:bodyPr>
          <a:lstStyle/>
          <a:p>
            <a:pPr algn="l">
              <a:spcAft>
                <a:spcPts val="1200"/>
              </a:spcAft>
            </a:pPr>
            <a:r>
              <a:rPr lang="en-US" altLang="zh-CN" b="1" i="0" dirty="0">
                <a:solidFill>
                  <a:srgbClr val="232D36"/>
                </a:solidFill>
                <a:effectLst/>
                <a:latin typeface="PingFang SC"/>
              </a:rPr>
              <a:t>Linkage System</a:t>
            </a:r>
            <a:r>
              <a:rPr lang="en-US" altLang="zh-CN" b="0" i="0" dirty="0">
                <a:solidFill>
                  <a:srgbClr val="232D36"/>
                </a:solidFill>
                <a:effectLst/>
                <a:latin typeface="PingFang SC"/>
              </a:rPr>
              <a:t>:</a:t>
            </a:r>
          </a:p>
          <a:p>
            <a:pPr marL="342900" indent="-342900" algn="l">
              <a:spcAft>
                <a:spcPts val="1200"/>
              </a:spcAft>
              <a:buFont typeface="+mj-lt"/>
              <a:buAutoNum type="arabicPeriod"/>
            </a:pPr>
            <a:r>
              <a:rPr lang="en-US" altLang="zh-CN" b="1" i="0" dirty="0">
                <a:solidFill>
                  <a:srgbClr val="232D36"/>
                </a:solidFill>
                <a:effectLst/>
                <a:latin typeface="PingFang SC"/>
              </a:rPr>
              <a:t>Limb 1–3</a:t>
            </a:r>
            <a:r>
              <a:rPr lang="en-US" altLang="zh-CN" b="0" i="0" dirty="0">
                <a:solidFill>
                  <a:srgbClr val="232D36"/>
                </a:solidFill>
                <a:effectLst/>
                <a:latin typeface="PingFang SC"/>
              </a:rPr>
              <a:t>: Optimized lengths (L1=65mm, L2=55mm, L3=70mm) for force equilibrium.</a:t>
            </a:r>
          </a:p>
          <a:p>
            <a:pPr marL="342900" indent="-342900" algn="l">
              <a:spcAft>
                <a:spcPts val="1200"/>
              </a:spcAft>
              <a:buFont typeface="+mj-lt"/>
              <a:buAutoNum type="arabicPeriod"/>
            </a:pPr>
            <a:r>
              <a:rPr lang="en-US" altLang="zh-CN" b="1" i="0" dirty="0">
                <a:solidFill>
                  <a:srgbClr val="232D36"/>
                </a:solidFill>
                <a:effectLst/>
                <a:latin typeface="PingFang SC"/>
              </a:rPr>
              <a:t>Four-Bar Linkages</a:t>
            </a:r>
            <a:r>
              <a:rPr lang="en-US" altLang="zh-CN" b="0" i="0" dirty="0">
                <a:solidFill>
                  <a:srgbClr val="232D36"/>
                </a:solidFill>
                <a:effectLst/>
                <a:latin typeface="PingFang SC"/>
              </a:rPr>
              <a:t>: Two sets (upper/lower) per limb to transmit torque proportionally.</a:t>
            </a:r>
          </a:p>
          <a:p>
            <a:pPr algn="l">
              <a:spcAft>
                <a:spcPts val="1200"/>
              </a:spcAft>
            </a:pPr>
            <a:r>
              <a:rPr lang="en-US" altLang="zh-CN" b="1" i="0" dirty="0">
                <a:solidFill>
                  <a:srgbClr val="232D36"/>
                </a:solidFill>
                <a:effectLst/>
                <a:latin typeface="PingFang SC"/>
              </a:rPr>
              <a:t>Passive Wheels</a:t>
            </a:r>
            <a:r>
              <a:rPr lang="en-US" altLang="zh-CN" b="0" i="0" dirty="0">
                <a:solidFill>
                  <a:srgbClr val="232D36"/>
                </a:solidFill>
                <a:effectLst/>
                <a:latin typeface="PingFang SC"/>
              </a:rPr>
              <a:t>: Mounted on limbs for smooth climbing transitions.</a:t>
            </a:r>
          </a:p>
          <a:p>
            <a:pPr algn="l">
              <a:spcAft>
                <a:spcPts val="1200"/>
              </a:spcAft>
            </a:pPr>
            <a:r>
              <a:rPr lang="en-US" altLang="zh-CN" b="1" i="0" dirty="0">
                <a:solidFill>
                  <a:srgbClr val="232D36"/>
                </a:solidFill>
                <a:effectLst/>
                <a:latin typeface="PingFang SC"/>
              </a:rPr>
              <a:t>Springs</a:t>
            </a:r>
            <a:r>
              <a:rPr lang="en-US" altLang="zh-CN" b="0" i="0" dirty="0">
                <a:solidFill>
                  <a:srgbClr val="232D36"/>
                </a:solidFill>
                <a:effectLst/>
                <a:latin typeface="PingFang SC"/>
              </a:rPr>
              <a:t>: Provide auxiliary force for grip stability and compliance.</a:t>
            </a:r>
          </a:p>
        </p:txBody>
      </p:sp>
      <p:pic>
        <p:nvPicPr>
          <p:cNvPr id="12" name="Urn Cambridge.Org Id Binary 20211123064350888-0496 S0263574721001636sup001">
            <a:hlinkClick r:id="" action="ppaction://media"/>
            <a:extLst>
              <a:ext uri="{FF2B5EF4-FFF2-40B4-BE49-F238E27FC236}">
                <a16:creationId xmlns:a16="http://schemas.microsoft.com/office/drawing/2014/main" id="{722926C8-A8E6-9B2C-4F15-E5F03C02E003}"/>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884567" y="1221831"/>
            <a:ext cx="8128000" cy="4559300"/>
          </a:xfrm>
          <a:prstGeom prst="rect">
            <a:avLst/>
          </a:prstGeom>
        </p:spPr>
      </p:pic>
    </p:spTree>
    <p:extLst>
      <p:ext uri="{BB962C8B-B14F-4D97-AF65-F5344CB8AC3E}">
        <p14:creationId xmlns:p14="http://schemas.microsoft.com/office/powerpoint/2010/main" val="1547840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8067"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2"/>
                </p:tgtEl>
              </p:cMediaNode>
            </p:video>
            <p:seq concurrent="1" nextAc="seek">
              <p:cTn id="8" restart="whenNotActive" fill="hold" evtFilter="cancelBubble" nodeType="interactiveSeq">
                <p:stCondLst>
                  <p:cond evt="onClick" delay="0">
                    <p:tgtEl>
                      <p:spTgt spid="1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2"/>
                                        </p:tgtEl>
                                      </p:cBhvr>
                                    </p:cmd>
                                  </p:childTnLst>
                                </p:cTn>
                              </p:par>
                            </p:childTnLst>
                          </p:cTn>
                        </p:par>
                      </p:childTnLst>
                    </p:cTn>
                  </p:par>
                </p:childTnLst>
              </p:cTn>
              <p:nextCondLst>
                <p:cond evt="onClick" delay="0">
                  <p:tgtEl>
                    <p:spTgt spid="12"/>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8E30E8-2A75-86CF-7B1E-8371F1408658}"/>
            </a:ext>
          </a:extLst>
        </p:cNvPr>
        <p:cNvGrpSpPr/>
        <p:nvPr/>
      </p:nvGrpSpPr>
      <p:grpSpPr>
        <a:xfrm>
          <a:off x="0" y="0"/>
          <a:ext cx="0" cy="0"/>
          <a:chOff x="0" y="0"/>
          <a:chExt cx="0" cy="0"/>
        </a:xfrm>
      </p:grpSpPr>
      <p:pic>
        <p:nvPicPr>
          <p:cNvPr id="8" name="图片 7">
            <a:extLst>
              <a:ext uri="{FF2B5EF4-FFF2-40B4-BE49-F238E27FC236}">
                <a16:creationId xmlns:a16="http://schemas.microsoft.com/office/drawing/2014/main" id="{1B85006C-66D6-2849-9C2B-6F67D9C95943}"/>
              </a:ext>
            </a:extLst>
          </p:cNvPr>
          <p:cNvPicPr>
            <a:picLocks noChangeAspect="1"/>
          </p:cNvPicPr>
          <p:nvPr/>
        </p:nvPicPr>
        <p:blipFill>
          <a:blip r:embed="rId2"/>
          <a:stretch>
            <a:fillRect/>
          </a:stretch>
        </p:blipFill>
        <p:spPr>
          <a:xfrm>
            <a:off x="7289073" y="1110343"/>
            <a:ext cx="4410425" cy="3013203"/>
          </a:xfrm>
          <a:prstGeom prst="rect">
            <a:avLst/>
          </a:prstGeom>
        </p:spPr>
      </p:pic>
      <p:pic>
        <p:nvPicPr>
          <p:cNvPr id="14" name="图片 13">
            <a:extLst>
              <a:ext uri="{FF2B5EF4-FFF2-40B4-BE49-F238E27FC236}">
                <a16:creationId xmlns:a16="http://schemas.microsoft.com/office/drawing/2014/main" id="{4C8C2704-1F28-F6A6-3235-FB4A7E25A7E3}"/>
              </a:ext>
            </a:extLst>
          </p:cNvPr>
          <p:cNvPicPr>
            <a:picLocks noChangeAspect="1"/>
          </p:cNvPicPr>
          <p:nvPr/>
        </p:nvPicPr>
        <p:blipFill>
          <a:blip r:embed="rId3"/>
          <a:stretch>
            <a:fillRect/>
          </a:stretch>
        </p:blipFill>
        <p:spPr>
          <a:xfrm>
            <a:off x="5633450" y="3744287"/>
            <a:ext cx="3020690" cy="2619247"/>
          </a:xfrm>
          <a:prstGeom prst="rect">
            <a:avLst/>
          </a:prstGeom>
        </p:spPr>
      </p:pic>
      <p:sp>
        <p:nvSpPr>
          <p:cNvPr id="2" name="Title 1">
            <a:extLst>
              <a:ext uri="{FF2B5EF4-FFF2-40B4-BE49-F238E27FC236}">
                <a16:creationId xmlns:a16="http://schemas.microsoft.com/office/drawing/2014/main" id="{A81FDEA2-A844-F250-37A0-2A8E6A7EF4B4}"/>
              </a:ext>
            </a:extLst>
          </p:cNvPr>
          <p:cNvSpPr>
            <a:spLocks noGrp="1"/>
          </p:cNvSpPr>
          <p:nvPr>
            <p:ph type="title"/>
          </p:nvPr>
        </p:nvSpPr>
        <p:spPr/>
        <p:txBody>
          <a:bodyPr/>
          <a:lstStyle/>
          <a:p>
            <a:r>
              <a:rPr lang="en-US" dirty="0"/>
              <a:t>Case Study: self-adaptive climbing robot</a:t>
            </a:r>
          </a:p>
        </p:txBody>
      </p:sp>
      <p:sp>
        <p:nvSpPr>
          <p:cNvPr id="4" name="Slide Number Placeholder 3">
            <a:extLst>
              <a:ext uri="{FF2B5EF4-FFF2-40B4-BE49-F238E27FC236}">
                <a16:creationId xmlns:a16="http://schemas.microsoft.com/office/drawing/2014/main" id="{843D4182-0A73-B5D7-A2FA-881EC1F6C95A}"/>
              </a:ext>
            </a:extLst>
          </p:cNvPr>
          <p:cNvSpPr>
            <a:spLocks noGrp="1"/>
          </p:cNvSpPr>
          <p:nvPr>
            <p:ph type="sldNum" sz="quarter" idx="12"/>
          </p:nvPr>
        </p:nvSpPr>
        <p:spPr/>
        <p:txBody>
          <a:bodyPr/>
          <a:lstStyle/>
          <a:p>
            <a:fld id="{0746C598-AC1D-42C7-A72A-D554FC2A01D0}" type="slidenum">
              <a:rPr lang="en-US" smtClean="0"/>
              <a:pPr/>
              <a:t>4</a:t>
            </a:fld>
            <a:endParaRPr lang="en-US" dirty="0"/>
          </a:p>
        </p:txBody>
      </p:sp>
      <p:sp>
        <p:nvSpPr>
          <p:cNvPr id="6" name="TextBox 5">
            <a:extLst>
              <a:ext uri="{FF2B5EF4-FFF2-40B4-BE49-F238E27FC236}">
                <a16:creationId xmlns:a16="http://schemas.microsoft.com/office/drawing/2014/main" id="{67A75755-5BD5-F7D2-AF18-9190E27AEB2E}"/>
              </a:ext>
            </a:extLst>
          </p:cNvPr>
          <p:cNvSpPr txBox="1"/>
          <p:nvPr/>
        </p:nvSpPr>
        <p:spPr>
          <a:xfrm>
            <a:off x="316295" y="1323534"/>
            <a:ext cx="5973472" cy="4801314"/>
          </a:xfrm>
          <a:prstGeom prst="rect">
            <a:avLst/>
          </a:prstGeom>
          <a:noFill/>
        </p:spPr>
        <p:txBody>
          <a:bodyPr wrap="square" rtlCol="0">
            <a:spAutoFit/>
          </a:bodyPr>
          <a:lstStyle/>
          <a:p>
            <a:r>
              <a:rPr lang="en-US" altLang="zh-CN" b="1" dirty="0"/>
              <a:t>Linkage Mechanism Design:</a:t>
            </a:r>
          </a:p>
          <a:p>
            <a:pPr marL="285750" indent="-285750">
              <a:buFont typeface="Arial" panose="020B0604020202020204" pitchFamily="34" charset="0"/>
              <a:buChar char="•"/>
            </a:pPr>
            <a:r>
              <a:rPr lang="en-US" altLang="zh-CN" dirty="0"/>
              <a:t>Two arms form support points (C₂₁, C₂₂) adjustable via a </a:t>
            </a:r>
            <a:r>
              <a:rPr lang="en-US" altLang="zh-CN" b="1" dirty="0"/>
              <a:t>four-bar linkage</a:t>
            </a:r>
            <a:r>
              <a:rPr lang="en-US" altLang="zh-CN" dirty="0"/>
              <a:t>.</a:t>
            </a:r>
          </a:p>
          <a:p>
            <a:pPr marL="285750" indent="-285750">
              <a:buFont typeface="Arial" panose="020B0604020202020204" pitchFamily="34" charset="0"/>
              <a:buChar char="•"/>
            </a:pPr>
            <a:r>
              <a:rPr lang="en-US" altLang="zh-CN" dirty="0"/>
              <a:t>Arms move in synchrony to maintain an approximately equilateral support triangle around the pole.</a:t>
            </a:r>
          </a:p>
          <a:p>
            <a:pPr marL="285750" indent="-285750">
              <a:buFont typeface="Arial" panose="020B0604020202020204" pitchFamily="34" charset="0"/>
              <a:buChar char="•"/>
            </a:pPr>
            <a:endParaRPr lang="en-US" altLang="zh-CN" dirty="0"/>
          </a:p>
          <a:p>
            <a:r>
              <a:rPr lang="en-US" altLang="zh-CN" b="1" dirty="0"/>
              <a:t>Spring-Based Passive Force Regulation:</a:t>
            </a:r>
            <a:endParaRPr lang="en-US" altLang="zh-CN" dirty="0"/>
          </a:p>
          <a:p>
            <a:pPr marL="285750" indent="-285750">
              <a:buFont typeface="Arial" panose="020B0604020202020204" pitchFamily="34" charset="0"/>
              <a:buChar char="•"/>
            </a:pPr>
            <a:r>
              <a:rPr lang="en-US" altLang="zh-CN" b="1" dirty="0"/>
              <a:t>Multiple springs</a:t>
            </a:r>
            <a:r>
              <a:rPr lang="en-US" altLang="zh-CN" dirty="0"/>
              <a:t> (up to 16) connected from frame to sliding rail regulate clamping force.</a:t>
            </a:r>
          </a:p>
          <a:p>
            <a:pPr marL="285750" indent="-285750">
              <a:buFont typeface="Arial" panose="020B0604020202020204" pitchFamily="34" charset="0"/>
              <a:buChar char="•"/>
            </a:pPr>
            <a:r>
              <a:rPr lang="en-US" altLang="zh-CN" dirty="0"/>
              <a:t>Folded arm geometry (angle α adjustable via clips) offers three preset diameter ranges for conical poles.</a:t>
            </a:r>
          </a:p>
          <a:p>
            <a:pPr marL="285750" indent="-285750">
              <a:buFont typeface="Arial" panose="020B0604020202020204" pitchFamily="34" charset="0"/>
              <a:buChar char="•"/>
            </a:pPr>
            <a:r>
              <a:rPr lang="en-US" altLang="zh-CN" dirty="0"/>
              <a:t>Mechanism is non-linear: stiffest at maximum open, releasing force at narrowest position.</a:t>
            </a:r>
          </a:p>
          <a:p>
            <a:endParaRPr lang="en-US" altLang="zh-CN" b="1" dirty="0"/>
          </a:p>
          <a:p>
            <a:r>
              <a:rPr lang="en-US" altLang="zh-CN" b="1" dirty="0"/>
              <a:t>Benefits:</a:t>
            </a:r>
            <a:r>
              <a:rPr lang="en-US" altLang="zh-CN" dirty="0"/>
              <a:t> </a:t>
            </a:r>
          </a:p>
          <a:p>
            <a:r>
              <a:rPr lang="en-US" altLang="zh-CN" dirty="0"/>
              <a:t>Ensures stability without excessive squeezing; adapts to surface friction and pole irregularities.</a:t>
            </a:r>
          </a:p>
        </p:txBody>
      </p:sp>
      <p:pic>
        <p:nvPicPr>
          <p:cNvPr id="10" name="图片 9">
            <a:extLst>
              <a:ext uri="{FF2B5EF4-FFF2-40B4-BE49-F238E27FC236}">
                <a16:creationId xmlns:a16="http://schemas.microsoft.com/office/drawing/2014/main" id="{DAC9A7F1-DB75-F7CB-D0C1-2982B46A2465}"/>
              </a:ext>
            </a:extLst>
          </p:cNvPr>
          <p:cNvPicPr>
            <a:picLocks noChangeAspect="1"/>
          </p:cNvPicPr>
          <p:nvPr/>
        </p:nvPicPr>
        <p:blipFill>
          <a:blip r:embed="rId4"/>
          <a:stretch>
            <a:fillRect/>
          </a:stretch>
        </p:blipFill>
        <p:spPr>
          <a:xfrm>
            <a:off x="8951918" y="4247354"/>
            <a:ext cx="1449476" cy="1751225"/>
          </a:xfrm>
          <a:prstGeom prst="rect">
            <a:avLst/>
          </a:prstGeom>
        </p:spPr>
      </p:pic>
      <p:pic>
        <p:nvPicPr>
          <p:cNvPr id="12" name="图片 11">
            <a:extLst>
              <a:ext uri="{FF2B5EF4-FFF2-40B4-BE49-F238E27FC236}">
                <a16:creationId xmlns:a16="http://schemas.microsoft.com/office/drawing/2014/main" id="{DC80BCC2-F731-7E39-F762-E66494884AA8}"/>
              </a:ext>
            </a:extLst>
          </p:cNvPr>
          <p:cNvPicPr>
            <a:picLocks noChangeAspect="1"/>
          </p:cNvPicPr>
          <p:nvPr/>
        </p:nvPicPr>
        <p:blipFill>
          <a:blip r:embed="rId5"/>
          <a:stretch>
            <a:fillRect/>
          </a:stretch>
        </p:blipFill>
        <p:spPr>
          <a:xfrm>
            <a:off x="10534513" y="4247354"/>
            <a:ext cx="1543187" cy="1329008"/>
          </a:xfrm>
          <a:prstGeom prst="rect">
            <a:avLst/>
          </a:prstGeom>
        </p:spPr>
      </p:pic>
      <p:sp>
        <p:nvSpPr>
          <p:cNvPr id="18" name="文本框 17">
            <a:extLst>
              <a:ext uri="{FF2B5EF4-FFF2-40B4-BE49-F238E27FC236}">
                <a16:creationId xmlns:a16="http://schemas.microsoft.com/office/drawing/2014/main" id="{5E329F7C-7128-E0F0-8D11-59238E6257E5}"/>
              </a:ext>
            </a:extLst>
          </p:cNvPr>
          <p:cNvSpPr txBox="1"/>
          <p:nvPr/>
        </p:nvSpPr>
        <p:spPr>
          <a:xfrm>
            <a:off x="5122272" y="6396335"/>
            <a:ext cx="6699613" cy="461665"/>
          </a:xfrm>
          <a:prstGeom prst="rect">
            <a:avLst/>
          </a:prstGeom>
          <a:noFill/>
        </p:spPr>
        <p:txBody>
          <a:bodyPr wrap="square">
            <a:spAutoFit/>
          </a:bodyPr>
          <a:lstStyle/>
          <a:p>
            <a:r>
              <a:rPr lang="en-US" altLang="zh-CN" sz="1200" i="1" dirty="0" err="1"/>
              <a:t>Fauroux</a:t>
            </a:r>
            <a:r>
              <a:rPr lang="en-US" altLang="zh-CN" sz="1200" i="1" dirty="0"/>
              <a:t>, J. and Morillon, J. (2010), "Design of a climbing robot for </a:t>
            </a:r>
            <a:r>
              <a:rPr lang="en-US" altLang="zh-CN" sz="1200" i="1" dirty="0" err="1"/>
              <a:t>cylindro</a:t>
            </a:r>
            <a:r>
              <a:rPr lang="en-US" altLang="zh-CN" sz="1200" i="1" dirty="0"/>
              <a:t>‐conic poles based on rolling self‐locking", Industrial Robot, Vol. 37 No. 3, pp. 287-292.</a:t>
            </a:r>
            <a:endParaRPr lang="zh-CN" altLang="en-US" sz="1200" i="1" dirty="0"/>
          </a:p>
        </p:txBody>
      </p:sp>
    </p:spTree>
    <p:extLst>
      <p:ext uri="{BB962C8B-B14F-4D97-AF65-F5344CB8AC3E}">
        <p14:creationId xmlns:p14="http://schemas.microsoft.com/office/powerpoint/2010/main" val="23834523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DC6B24-E03D-56F6-0306-3E667BF04AD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86993EA-EB01-7CAA-37A6-52FBF3E52406}"/>
              </a:ext>
            </a:extLst>
          </p:cNvPr>
          <p:cNvSpPr>
            <a:spLocks noGrp="1"/>
          </p:cNvSpPr>
          <p:nvPr>
            <p:ph type="title"/>
          </p:nvPr>
        </p:nvSpPr>
        <p:spPr/>
        <p:txBody>
          <a:bodyPr/>
          <a:lstStyle/>
          <a:p>
            <a:r>
              <a:rPr lang="en-US" dirty="0"/>
              <a:t>Sample Videos for Robotic Gripper </a:t>
            </a:r>
          </a:p>
        </p:txBody>
      </p:sp>
      <p:sp>
        <p:nvSpPr>
          <p:cNvPr id="4" name="Slide Number Placeholder 3">
            <a:extLst>
              <a:ext uri="{FF2B5EF4-FFF2-40B4-BE49-F238E27FC236}">
                <a16:creationId xmlns:a16="http://schemas.microsoft.com/office/drawing/2014/main" id="{E56E1ECA-5524-6451-A558-D7504B1E03F8}"/>
              </a:ext>
            </a:extLst>
          </p:cNvPr>
          <p:cNvSpPr>
            <a:spLocks noGrp="1"/>
          </p:cNvSpPr>
          <p:nvPr>
            <p:ph type="sldNum" sz="quarter" idx="12"/>
          </p:nvPr>
        </p:nvSpPr>
        <p:spPr/>
        <p:txBody>
          <a:bodyPr/>
          <a:lstStyle/>
          <a:p>
            <a:fld id="{0746C598-AC1D-42C7-A72A-D554FC2A01D0}" type="slidenum">
              <a:rPr lang="en-US" smtClean="0"/>
              <a:pPr/>
              <a:t>5</a:t>
            </a:fld>
            <a:endParaRPr lang="en-US" dirty="0"/>
          </a:p>
        </p:txBody>
      </p:sp>
      <p:pic>
        <p:nvPicPr>
          <p:cNvPr id="7" name="Robot Gripper Mechanism #Mecha">
            <a:hlinkClick r:id="" action="ppaction://media"/>
            <a:extLst>
              <a:ext uri="{FF2B5EF4-FFF2-40B4-BE49-F238E27FC236}">
                <a16:creationId xmlns:a16="http://schemas.microsoft.com/office/drawing/2014/main" id="{9235B6B4-A5C4-B8B9-72F1-F7763824F86D}"/>
              </a:ext>
            </a:extLst>
          </p:cNvPr>
          <p:cNvPicPr>
            <a:picLocks noChangeAspect="1"/>
          </p:cNvPicPr>
          <p:nvPr>
            <a:videoFile r:link="rId2"/>
            <p:extLst>
              <p:ext uri="{DAA4B4D4-6D71-4841-9C94-3DE7FCFB9230}">
                <p14:media xmlns:p14="http://schemas.microsoft.com/office/powerpoint/2010/main" r:embed="rId1"/>
              </p:ext>
            </p:extLst>
          </p:nvPr>
        </p:nvPicPr>
        <p:blipFill>
          <a:blip r:embed="rId9"/>
          <a:srcRect t="1326" b="22865"/>
          <a:stretch>
            <a:fillRect/>
          </a:stretch>
        </p:blipFill>
        <p:spPr>
          <a:xfrm>
            <a:off x="189865" y="1018171"/>
            <a:ext cx="3857625" cy="5199018"/>
          </a:xfrm>
          <a:prstGeom prst="rect">
            <a:avLst/>
          </a:prstGeom>
        </p:spPr>
      </p:pic>
      <p:pic>
        <p:nvPicPr>
          <p:cNvPr id="9" name="Robat Gripper Mechanism #Trend">
            <a:hlinkClick r:id="" action="ppaction://media"/>
            <a:extLst>
              <a:ext uri="{FF2B5EF4-FFF2-40B4-BE49-F238E27FC236}">
                <a16:creationId xmlns:a16="http://schemas.microsoft.com/office/drawing/2014/main" id="{8638EF2C-6333-D023-9005-AA602CEBBEA5}"/>
              </a:ext>
            </a:extLst>
          </p:cNvPr>
          <p:cNvPicPr>
            <a:picLocks noChangeAspect="1"/>
          </p:cNvPicPr>
          <p:nvPr>
            <a:videoFile r:link="rId4"/>
            <p:extLst>
              <p:ext uri="{DAA4B4D4-6D71-4841-9C94-3DE7FCFB9230}">
                <p14:media xmlns:p14="http://schemas.microsoft.com/office/powerpoint/2010/main" r:embed="rId3"/>
              </p:ext>
            </p:extLst>
          </p:nvPr>
        </p:nvPicPr>
        <p:blipFill>
          <a:blip r:embed="rId10"/>
          <a:srcRect t="27804" b="25030"/>
          <a:stretch>
            <a:fillRect/>
          </a:stretch>
        </p:blipFill>
        <p:spPr>
          <a:xfrm>
            <a:off x="4166187" y="1965228"/>
            <a:ext cx="3978684" cy="3304903"/>
          </a:xfrm>
          <a:prstGeom prst="rect">
            <a:avLst/>
          </a:prstGeom>
        </p:spPr>
      </p:pic>
      <p:pic>
        <p:nvPicPr>
          <p:cNvPr id="10" name="Robotic Gripper 1">
            <a:hlinkClick r:id="" action="ppaction://media"/>
            <a:extLst>
              <a:ext uri="{FF2B5EF4-FFF2-40B4-BE49-F238E27FC236}">
                <a16:creationId xmlns:a16="http://schemas.microsoft.com/office/drawing/2014/main" id="{39C6AAA0-4EBC-6EFF-7D8D-2B1995E61E3B}"/>
              </a:ext>
            </a:extLst>
          </p:cNvPr>
          <p:cNvPicPr>
            <a:picLocks noChangeAspect="1"/>
          </p:cNvPicPr>
          <p:nvPr>
            <a:videoFile r:link="rId6"/>
            <p:extLst>
              <p:ext uri="{DAA4B4D4-6D71-4841-9C94-3DE7FCFB9230}">
                <p14:media xmlns:p14="http://schemas.microsoft.com/office/powerpoint/2010/main" r:embed="rId5"/>
              </p:ext>
            </p:extLst>
          </p:nvPr>
        </p:nvPicPr>
        <p:blipFill>
          <a:blip r:embed="rId11"/>
          <a:stretch>
            <a:fillRect/>
          </a:stretch>
        </p:blipFill>
        <p:spPr>
          <a:xfrm>
            <a:off x="8493504" y="1018170"/>
            <a:ext cx="2962621" cy="5266881"/>
          </a:xfrm>
          <a:prstGeom prst="rect">
            <a:avLst/>
          </a:prstGeom>
        </p:spPr>
      </p:pic>
    </p:spTree>
    <p:extLst>
      <p:ext uri="{BB962C8B-B14F-4D97-AF65-F5344CB8AC3E}">
        <p14:creationId xmlns:p14="http://schemas.microsoft.com/office/powerpoint/2010/main" val="3873500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100"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6034" fill="hold"/>
                                        <p:tgtEl>
                                          <p:spTgt spid="9"/>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8597"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5" fill="hold" display="0">
                  <p:stCondLst>
                    <p:cond delay="indefinite"/>
                  </p:stCondLst>
                </p:cTn>
                <p:tgtEl>
                  <p:spTgt spid="7"/>
                </p:tgtEl>
              </p:cMediaNode>
            </p:video>
            <p:seq concurrent="1" nextAc="seek">
              <p:cTn id="16" restart="whenNotActive" fill="hold" evtFilter="cancelBubble" nodeType="interactiveSeq">
                <p:stCondLst>
                  <p:cond evt="onClick" delay="0">
                    <p:tgtEl>
                      <p:spTgt spid="7"/>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7"/>
                                        </p:tgtEl>
                                      </p:cBhvr>
                                    </p:cmd>
                                  </p:childTnLst>
                                </p:cTn>
                              </p:par>
                            </p:childTnLst>
                          </p:cTn>
                        </p:par>
                      </p:childTnLst>
                    </p:cTn>
                  </p:par>
                </p:childTnLst>
              </p:cTn>
              <p:nextCondLst>
                <p:cond evt="onClick" delay="0">
                  <p:tgtEl>
                    <p:spTgt spid="7"/>
                  </p:tgtEl>
                </p:cond>
              </p:nextCondLst>
            </p:seq>
            <p:video>
              <p:cMediaNode vol="80000">
                <p:cTn id="21" fill="hold" display="0">
                  <p:stCondLst>
                    <p:cond delay="indefinite"/>
                  </p:stCondLst>
                </p:cTn>
                <p:tgtEl>
                  <p:spTgt spid="9"/>
                </p:tgtEl>
              </p:cMediaNode>
            </p:video>
            <p:seq concurrent="1" nextAc="seek">
              <p:cTn id="22" restart="whenNotActive" fill="hold" evtFilter="cancelBubble" nodeType="interactiveSeq">
                <p:stCondLst>
                  <p:cond evt="onClick" delay="0">
                    <p:tgtEl>
                      <p:spTgt spid="9"/>
                    </p:tgtEl>
                  </p:cond>
                </p:stCondLst>
                <p:endSync evt="end" delay="0">
                  <p:rtn val="all"/>
                </p:endSync>
                <p:childTnLst>
                  <p:par>
                    <p:cTn id="23" fill="hold">
                      <p:stCondLst>
                        <p:cond delay="0"/>
                      </p:stCondLst>
                      <p:childTnLst>
                        <p:par>
                          <p:cTn id="24" fill="hold">
                            <p:stCondLst>
                              <p:cond delay="0"/>
                            </p:stCondLst>
                            <p:childTnLst>
                              <p:par>
                                <p:cTn id="25" presetID="2" presetClass="mediacall" presetSubtype="0" fill="hold" nodeType="clickEffect">
                                  <p:stCondLst>
                                    <p:cond delay="0"/>
                                  </p:stCondLst>
                                  <p:childTnLst>
                                    <p:cmd type="call" cmd="togglePause">
                                      <p:cBhvr>
                                        <p:cTn id="26" dur="1" fill="hold"/>
                                        <p:tgtEl>
                                          <p:spTgt spid="9"/>
                                        </p:tgtEl>
                                      </p:cBhvr>
                                    </p:cmd>
                                  </p:childTnLst>
                                </p:cTn>
                              </p:par>
                            </p:childTnLst>
                          </p:cTn>
                        </p:par>
                      </p:childTnLst>
                    </p:cTn>
                  </p:par>
                </p:childTnLst>
              </p:cTn>
              <p:nextCondLst>
                <p:cond evt="onClick" delay="0">
                  <p:tgtEl>
                    <p:spTgt spid="9"/>
                  </p:tgtEl>
                </p:cond>
              </p:nextCondLst>
            </p:seq>
            <p:video>
              <p:cMediaNode vol="80000">
                <p:cTn id="27" fill="hold" display="0">
                  <p:stCondLst>
                    <p:cond delay="indefinite"/>
                  </p:stCondLst>
                </p:cTn>
                <p:tgtEl>
                  <p:spTgt spid="10"/>
                </p:tgtEl>
              </p:cMediaNode>
            </p:video>
            <p:seq concurrent="1" nextAc="seek">
              <p:cTn id="28" restart="whenNotActive" fill="hold" evtFilter="cancelBubble" nodeType="interactiveSeq">
                <p:stCondLst>
                  <p:cond evt="onClick" delay="0">
                    <p:tgtEl>
                      <p:spTgt spid="10"/>
                    </p:tgtEl>
                  </p:cond>
                </p:stCondLst>
                <p:endSync evt="end" delay="0">
                  <p:rtn val="all"/>
                </p:endSync>
                <p:childTnLst>
                  <p:par>
                    <p:cTn id="29" fill="hold">
                      <p:stCondLst>
                        <p:cond delay="0"/>
                      </p:stCondLst>
                      <p:childTnLst>
                        <p:par>
                          <p:cTn id="30" fill="hold">
                            <p:stCondLst>
                              <p:cond delay="0"/>
                            </p:stCondLst>
                            <p:childTnLst>
                              <p:par>
                                <p:cTn id="31" presetID="2" presetClass="mediacall" presetSubtype="0" fill="hold" nodeType="clickEffect">
                                  <p:stCondLst>
                                    <p:cond delay="0"/>
                                  </p:stCondLst>
                                  <p:childTnLst>
                                    <p:cmd type="call" cmd="togglePause">
                                      <p:cBhvr>
                                        <p:cTn id="3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C97F95-A1E2-876E-EB35-933BB9709EF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1AF5C13-73A2-4ABE-3481-45DE6E948D61}"/>
              </a:ext>
            </a:extLst>
          </p:cNvPr>
          <p:cNvSpPr>
            <a:spLocks noGrp="1"/>
          </p:cNvSpPr>
          <p:nvPr>
            <p:ph type="title"/>
          </p:nvPr>
        </p:nvSpPr>
        <p:spPr/>
        <p:txBody>
          <a:bodyPr>
            <a:normAutofit fontScale="90000"/>
          </a:bodyPr>
          <a:lstStyle/>
          <a:p>
            <a:r>
              <a:rPr lang="en-US" altLang="zh-CN" dirty="0"/>
              <a:t>Sample Videos for Robotic Gripper Design </a:t>
            </a:r>
            <a:endParaRPr lang="en-US" dirty="0"/>
          </a:p>
        </p:txBody>
      </p:sp>
      <p:sp>
        <p:nvSpPr>
          <p:cNvPr id="4" name="Slide Number Placeholder 3">
            <a:extLst>
              <a:ext uri="{FF2B5EF4-FFF2-40B4-BE49-F238E27FC236}">
                <a16:creationId xmlns:a16="http://schemas.microsoft.com/office/drawing/2014/main" id="{77C18B76-7F0C-107D-605D-029AAF650C4E}"/>
              </a:ext>
            </a:extLst>
          </p:cNvPr>
          <p:cNvSpPr>
            <a:spLocks noGrp="1"/>
          </p:cNvSpPr>
          <p:nvPr>
            <p:ph type="sldNum" sz="quarter" idx="12"/>
          </p:nvPr>
        </p:nvSpPr>
        <p:spPr/>
        <p:txBody>
          <a:bodyPr/>
          <a:lstStyle/>
          <a:p>
            <a:fld id="{0746C598-AC1D-42C7-A72A-D554FC2A01D0}" type="slidenum">
              <a:rPr lang="en-US" smtClean="0"/>
              <a:pPr/>
              <a:t>6</a:t>
            </a:fld>
            <a:endParaRPr lang="en-US" dirty="0"/>
          </a:p>
        </p:txBody>
      </p:sp>
      <p:pic>
        <p:nvPicPr>
          <p:cNvPr id="5" name="Robot Gripper Mechanisms">
            <a:hlinkClick r:id="" action="ppaction://media"/>
            <a:extLst>
              <a:ext uri="{FF2B5EF4-FFF2-40B4-BE49-F238E27FC236}">
                <a16:creationId xmlns:a16="http://schemas.microsoft.com/office/drawing/2014/main" id="{9B9DEC78-660B-1EC9-25EB-E6CDF50ACB1E}"/>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470198" y="1097734"/>
            <a:ext cx="9251604" cy="5139780"/>
          </a:xfrm>
          <a:prstGeom prst="rect">
            <a:avLst/>
          </a:prstGeom>
        </p:spPr>
      </p:pic>
    </p:spTree>
    <p:extLst>
      <p:ext uri="{BB962C8B-B14F-4D97-AF65-F5344CB8AC3E}">
        <p14:creationId xmlns:p14="http://schemas.microsoft.com/office/powerpoint/2010/main" val="3385967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928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9A8387-CCB3-F3F0-05CF-703F2479D79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DFC6E92-1F75-C4FE-CCD3-69AD0C9B576B}"/>
              </a:ext>
            </a:extLst>
          </p:cNvPr>
          <p:cNvSpPr>
            <a:spLocks noGrp="1"/>
          </p:cNvSpPr>
          <p:nvPr>
            <p:ph type="title"/>
          </p:nvPr>
        </p:nvSpPr>
        <p:spPr/>
        <p:txBody>
          <a:bodyPr/>
          <a:lstStyle/>
          <a:p>
            <a:r>
              <a:rPr lang="en-US" dirty="0"/>
              <a:t>Design of Self-Locking Mechanism</a:t>
            </a:r>
          </a:p>
        </p:txBody>
      </p:sp>
      <p:sp>
        <p:nvSpPr>
          <p:cNvPr id="4" name="Slide Number Placeholder 3">
            <a:extLst>
              <a:ext uri="{FF2B5EF4-FFF2-40B4-BE49-F238E27FC236}">
                <a16:creationId xmlns:a16="http://schemas.microsoft.com/office/drawing/2014/main" id="{DBE30319-AF3C-C3B9-AA90-216B5FF87404}"/>
              </a:ext>
            </a:extLst>
          </p:cNvPr>
          <p:cNvSpPr>
            <a:spLocks noGrp="1"/>
          </p:cNvSpPr>
          <p:nvPr>
            <p:ph type="sldNum" sz="quarter" idx="12"/>
          </p:nvPr>
        </p:nvSpPr>
        <p:spPr/>
        <p:txBody>
          <a:bodyPr/>
          <a:lstStyle/>
          <a:p>
            <a:fld id="{0746C598-AC1D-42C7-A72A-D554FC2A01D0}" type="slidenum">
              <a:rPr lang="en-US" smtClean="0"/>
              <a:pPr/>
              <a:t>7</a:t>
            </a:fld>
            <a:endParaRPr lang="en-US" dirty="0"/>
          </a:p>
        </p:txBody>
      </p:sp>
      <p:sp>
        <p:nvSpPr>
          <p:cNvPr id="6" name="TextBox 5">
            <a:extLst>
              <a:ext uri="{FF2B5EF4-FFF2-40B4-BE49-F238E27FC236}">
                <a16:creationId xmlns:a16="http://schemas.microsoft.com/office/drawing/2014/main" id="{076D8024-0057-D1FA-9FFB-C6CB7699EA97}"/>
              </a:ext>
            </a:extLst>
          </p:cNvPr>
          <p:cNvSpPr txBox="1"/>
          <p:nvPr/>
        </p:nvSpPr>
        <p:spPr>
          <a:xfrm>
            <a:off x="316294" y="1323534"/>
            <a:ext cx="6496487" cy="6186309"/>
          </a:xfrm>
          <a:prstGeom prst="rect">
            <a:avLst/>
          </a:prstGeom>
          <a:noFill/>
        </p:spPr>
        <p:txBody>
          <a:bodyPr wrap="square" rtlCol="0">
            <a:spAutoFit/>
          </a:bodyPr>
          <a:lstStyle/>
          <a:p>
            <a:r>
              <a:rPr lang="en-US" b="1" dirty="0">
                <a:solidFill>
                  <a:srgbClr val="7030A0"/>
                </a:solidFill>
                <a:latin typeface="Arial" panose="020B0604020202020204" pitchFamily="34" charset="0"/>
                <a:cs typeface="Arial" panose="020B0604020202020204" pitchFamily="34" charset="0"/>
              </a:rPr>
              <a:t>Toggle Position </a:t>
            </a:r>
            <a:r>
              <a:rPr lang="en-US" b="1" dirty="0">
                <a:latin typeface="Arial" panose="020B0604020202020204" pitchFamily="34" charset="0"/>
                <a:cs typeface="Arial" panose="020B0604020202020204" pitchFamily="34" charset="0"/>
              </a:rPr>
              <a:t>Case study 1: Over Center Linkages</a:t>
            </a:r>
          </a:p>
          <a:p>
            <a:endParaRPr lang="en-US" dirty="0">
              <a:latin typeface="Arial" panose="020B0604020202020204" pitchFamily="34" charset="0"/>
              <a:cs typeface="Arial" panose="020B0604020202020204" pitchFamily="34" charset="0"/>
            </a:endParaRPr>
          </a:p>
          <a:p>
            <a:r>
              <a:rPr lang="en-US" altLang="zh-CN" b="1" dirty="0"/>
              <a:t>Definition</a:t>
            </a:r>
          </a:p>
          <a:p>
            <a:pPr marL="285750" indent="-285750">
              <a:buFont typeface="Arial" panose="020B0604020202020204" pitchFamily="34" charset="0"/>
              <a:buChar char="•"/>
            </a:pPr>
            <a:r>
              <a:rPr lang="en-US" altLang="zh-CN" dirty="0"/>
              <a:t>Mechanical linkage using pivoting joints to create a </a:t>
            </a:r>
            <a:r>
              <a:rPr lang="en-US" altLang="zh-CN" b="1" dirty="0"/>
              <a:t>self-locking mechanism</a:t>
            </a:r>
            <a:r>
              <a:rPr lang="en-US" altLang="zh-CN" dirty="0"/>
              <a:t>.</a:t>
            </a:r>
          </a:p>
          <a:p>
            <a:pPr marL="285750" indent="-285750">
              <a:buFont typeface="Arial" panose="020B0604020202020204" pitchFamily="34" charset="0"/>
              <a:buChar char="•"/>
            </a:pPr>
            <a:r>
              <a:rPr lang="en-US" altLang="zh-CN" dirty="0"/>
              <a:t>Actuated by levers, cams, or springs.</a:t>
            </a:r>
          </a:p>
          <a:p>
            <a:pPr lvl="1"/>
            <a:endParaRPr lang="en-US" altLang="zh-CN" dirty="0"/>
          </a:p>
          <a:p>
            <a:r>
              <a:rPr lang="en-US" altLang="zh-CN" b="1" dirty="0"/>
              <a:t>Working Principle</a:t>
            </a:r>
          </a:p>
          <a:p>
            <a:pPr marL="285750" indent="-285750">
              <a:buFont typeface="Arial" panose="020B0604020202020204" pitchFamily="34" charset="0"/>
              <a:buChar char="•"/>
            </a:pPr>
            <a:r>
              <a:rPr lang="en-US" altLang="zh-CN" dirty="0"/>
              <a:t>Uses </a:t>
            </a:r>
            <a:r>
              <a:rPr lang="en-US" altLang="zh-CN" b="1" dirty="0"/>
              <a:t>mechanical advantage</a:t>
            </a:r>
            <a:r>
              <a:rPr lang="en-US" altLang="zh-CN" dirty="0"/>
              <a:t> near the “over-center” point.</a:t>
            </a:r>
          </a:p>
          <a:p>
            <a:pPr marL="285750" indent="-285750">
              <a:buFont typeface="Arial" panose="020B0604020202020204" pitchFamily="34" charset="0"/>
              <a:buChar char="•"/>
            </a:pPr>
            <a:r>
              <a:rPr lang="en-US" altLang="zh-CN" dirty="0"/>
              <a:t>Force </a:t>
            </a:r>
            <a:r>
              <a:rPr lang="en-US" altLang="zh-CN" b="1" dirty="0"/>
              <a:t>increases</a:t>
            </a:r>
            <a:r>
              <a:rPr lang="en-US" altLang="zh-CN" dirty="0"/>
              <a:t> as linkage approaches over-center, then </a:t>
            </a:r>
            <a:r>
              <a:rPr lang="en-US" altLang="zh-CN" b="1" dirty="0"/>
              <a:t>decreases</a:t>
            </a:r>
            <a:r>
              <a:rPr lang="en-US" altLang="zh-CN" dirty="0"/>
              <a:t> after passing it, ensuring </a:t>
            </a:r>
            <a:r>
              <a:rPr lang="en-US" altLang="zh-CN" b="1" dirty="0"/>
              <a:t>self-locking</a:t>
            </a:r>
            <a:r>
              <a:rPr lang="en-US" altLang="zh-CN" dirty="0"/>
              <a:t>.</a:t>
            </a:r>
          </a:p>
          <a:p>
            <a:endParaRPr lang="en-US" dirty="0">
              <a:latin typeface="Arial" panose="020B0604020202020204" pitchFamily="34" charset="0"/>
              <a:cs typeface="Arial" panose="020B0604020202020204" pitchFamily="34" charset="0"/>
            </a:endParaRPr>
          </a:p>
          <a:p>
            <a:r>
              <a:rPr lang="en-US" altLang="zh-CN" b="1" dirty="0"/>
              <a:t>Design Considerations</a:t>
            </a:r>
            <a:r>
              <a:rPr lang="en-US" altLang="zh-CN" dirty="0"/>
              <a:t>:</a:t>
            </a:r>
          </a:p>
          <a:p>
            <a:pPr marL="285750" indent="-285750">
              <a:buFont typeface="Arial" panose="020B0604020202020204" pitchFamily="34" charset="0"/>
              <a:buChar char="•"/>
            </a:pPr>
            <a:r>
              <a:rPr lang="en-US" altLang="zh-CN" dirty="0"/>
              <a:t>Force &amp; travel distance requirements.</a:t>
            </a:r>
          </a:p>
          <a:p>
            <a:pPr marL="285750" indent="-285750">
              <a:buFont typeface="Arial" panose="020B0604020202020204" pitchFamily="34" charset="0"/>
              <a:buChar char="•"/>
            </a:pPr>
            <a:r>
              <a:rPr lang="en-US" altLang="zh-CN" dirty="0"/>
              <a:t>Link/joint size &amp; shape.</a:t>
            </a:r>
          </a:p>
          <a:p>
            <a:pPr marL="285750" indent="-285750">
              <a:buFont typeface="Arial" panose="020B0604020202020204" pitchFamily="34" charset="0"/>
              <a:buChar char="•"/>
            </a:pPr>
            <a:r>
              <a:rPr lang="en-US" altLang="zh-CN" dirty="0"/>
              <a:t>Critical: Over-center angle selection for proper locking force.</a:t>
            </a:r>
          </a:p>
          <a:p>
            <a:pPr marL="285750" indent="-285750">
              <a:buFont typeface="Arial" panose="020B0604020202020204" pitchFamily="34" charset="0"/>
              <a:buChar char="•"/>
            </a:pPr>
            <a:endParaRPr lang="en-US" dirty="0"/>
          </a:p>
          <a:p>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p:txBody>
      </p:sp>
      <p:pic>
        <p:nvPicPr>
          <p:cNvPr id="1026" name="Picture 2">
            <a:extLst>
              <a:ext uri="{FF2B5EF4-FFF2-40B4-BE49-F238E27FC236}">
                <a16:creationId xmlns:a16="http://schemas.microsoft.com/office/drawing/2014/main" id="{C45FB0C2-23E2-B814-0739-FA0E6C871B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24742" y="1508200"/>
            <a:ext cx="4267108" cy="44838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9477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CA34EF-2E7D-6936-B51A-D857AC2DDD8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28D4E14-00EA-9A68-4B72-59521D70CD5C}"/>
              </a:ext>
            </a:extLst>
          </p:cNvPr>
          <p:cNvSpPr>
            <a:spLocks noGrp="1"/>
          </p:cNvSpPr>
          <p:nvPr>
            <p:ph type="title"/>
          </p:nvPr>
        </p:nvSpPr>
        <p:spPr/>
        <p:txBody>
          <a:bodyPr/>
          <a:lstStyle/>
          <a:p>
            <a:r>
              <a:rPr lang="en-US" dirty="0"/>
              <a:t>Design of Self-Locking Mechanism</a:t>
            </a:r>
          </a:p>
        </p:txBody>
      </p:sp>
      <p:sp>
        <p:nvSpPr>
          <p:cNvPr id="4" name="Slide Number Placeholder 3">
            <a:extLst>
              <a:ext uri="{FF2B5EF4-FFF2-40B4-BE49-F238E27FC236}">
                <a16:creationId xmlns:a16="http://schemas.microsoft.com/office/drawing/2014/main" id="{430C7314-CD3B-CA8B-FB0B-009C91109A5D}"/>
              </a:ext>
            </a:extLst>
          </p:cNvPr>
          <p:cNvSpPr>
            <a:spLocks noGrp="1"/>
          </p:cNvSpPr>
          <p:nvPr>
            <p:ph type="sldNum" sz="quarter" idx="12"/>
          </p:nvPr>
        </p:nvSpPr>
        <p:spPr/>
        <p:txBody>
          <a:bodyPr/>
          <a:lstStyle/>
          <a:p>
            <a:fld id="{0746C598-AC1D-42C7-A72A-D554FC2A01D0}" type="slidenum">
              <a:rPr lang="en-US" smtClean="0"/>
              <a:pPr/>
              <a:t>8</a:t>
            </a:fld>
            <a:endParaRPr lang="en-US" dirty="0"/>
          </a:p>
        </p:txBody>
      </p:sp>
      <p:sp>
        <p:nvSpPr>
          <p:cNvPr id="6" name="TextBox 5">
            <a:extLst>
              <a:ext uri="{FF2B5EF4-FFF2-40B4-BE49-F238E27FC236}">
                <a16:creationId xmlns:a16="http://schemas.microsoft.com/office/drawing/2014/main" id="{1A816F13-365E-B77A-1F4D-91935D6142DB}"/>
              </a:ext>
            </a:extLst>
          </p:cNvPr>
          <p:cNvSpPr txBox="1"/>
          <p:nvPr/>
        </p:nvSpPr>
        <p:spPr>
          <a:xfrm>
            <a:off x="316294" y="1323534"/>
            <a:ext cx="6496487" cy="2031325"/>
          </a:xfrm>
          <a:prstGeom prst="rect">
            <a:avLst/>
          </a:prstGeom>
          <a:noFill/>
        </p:spPr>
        <p:txBody>
          <a:bodyPr wrap="square" rtlCol="0">
            <a:spAutoFit/>
          </a:bodyPr>
          <a:lstStyle/>
          <a:p>
            <a:r>
              <a:rPr lang="en-US" b="1" dirty="0">
                <a:solidFill>
                  <a:srgbClr val="00B050"/>
                </a:solidFill>
                <a:latin typeface="Arial" panose="020B0604020202020204" pitchFamily="34" charset="0"/>
                <a:cs typeface="Arial" panose="020B0604020202020204" pitchFamily="34" charset="0"/>
              </a:rPr>
              <a:t>Combination for locking?</a:t>
            </a:r>
          </a:p>
          <a:p>
            <a:endParaRPr lang="en-US" dirty="0"/>
          </a:p>
          <a:p>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p:txBody>
      </p:sp>
      <p:pic>
        <p:nvPicPr>
          <p:cNvPr id="1026" name="Picture 2">
            <a:extLst>
              <a:ext uri="{FF2B5EF4-FFF2-40B4-BE49-F238E27FC236}">
                <a16:creationId xmlns:a16="http://schemas.microsoft.com/office/drawing/2014/main" id="{49BD037C-E2EE-19D1-6BBD-EAAA8DD4F9C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6294" y="1804607"/>
            <a:ext cx="3926511" cy="4125930"/>
          </a:xfrm>
          <a:prstGeom prst="rect">
            <a:avLst/>
          </a:prstGeom>
          <a:noFill/>
          <a:extLst>
            <a:ext uri="{909E8E84-426E-40DD-AFC4-6F175D3DCCD1}">
              <a14:hiddenFill xmlns:a14="http://schemas.microsoft.com/office/drawing/2010/main">
                <a:solidFill>
                  <a:srgbClr val="FFFFFF"/>
                </a:solidFill>
              </a14:hiddenFill>
            </a:ext>
          </a:extLst>
        </p:spPr>
      </p:pic>
      <p:pic>
        <p:nvPicPr>
          <p:cNvPr id="9" name="Robot Gripper Mechanism In Sol">
            <a:hlinkClick r:id="" action="ppaction://media"/>
            <a:extLst>
              <a:ext uri="{FF2B5EF4-FFF2-40B4-BE49-F238E27FC236}">
                <a16:creationId xmlns:a16="http://schemas.microsoft.com/office/drawing/2014/main" id="{7A574CAA-01F2-00D8-9362-1C91AD10F545}"/>
              </a:ext>
            </a:extLst>
          </p:cNvPr>
          <p:cNvPicPr>
            <a:picLocks noChangeAspect="1"/>
          </p:cNvPicPr>
          <p:nvPr>
            <a:videoFile r:link="rId2"/>
            <p:extLst>
              <p:ext uri="{DAA4B4D4-6D71-4841-9C94-3DE7FCFB9230}">
                <p14:media xmlns:p14="http://schemas.microsoft.com/office/powerpoint/2010/main" r:embed="rId1"/>
              </p:ext>
            </p:extLst>
          </p:nvPr>
        </p:nvPicPr>
        <p:blipFill>
          <a:blip r:embed="rId6"/>
          <a:srcRect l="21810" r="6801"/>
          <a:stretch>
            <a:fillRect/>
          </a:stretch>
        </p:blipFill>
        <p:spPr>
          <a:xfrm>
            <a:off x="4912721" y="1097731"/>
            <a:ext cx="6580859" cy="4832805"/>
          </a:xfrm>
          <a:prstGeom prst="rect">
            <a:avLst/>
          </a:prstGeom>
        </p:spPr>
      </p:pic>
    </p:spTree>
    <p:extLst>
      <p:ext uri="{BB962C8B-B14F-4D97-AF65-F5344CB8AC3E}">
        <p14:creationId xmlns:p14="http://schemas.microsoft.com/office/powerpoint/2010/main" val="72581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5134"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9"/>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9"/>
                                        </p:tgtEl>
                                      </p:cBhvr>
                                    </p:cmd>
                                  </p:childTnLst>
                                </p:cTn>
                              </p:par>
                            </p:childTnLst>
                          </p:cTn>
                        </p:par>
                      </p:childTnLst>
                    </p:cTn>
                  </p:par>
                </p:childTnLst>
              </p:cTn>
              <p:nextCondLst>
                <p:cond evt="onClick" delay="0">
                  <p:tgtEl>
                    <p:spTgt spid="9"/>
                  </p:tgtEl>
                </p:cond>
              </p:nextCondLst>
            </p:seq>
            <p:video>
              <p:cMediaNode vol="80000">
                <p:cTn id="12" fill="hold" display="0">
                  <p:stCondLst>
                    <p:cond delay="indefinite"/>
                  </p:stCondLst>
                </p:cTn>
                <p:tgtEl>
                  <p:spTgt spid="9"/>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7DED5B14-4D08-04F4-13D3-4F017317638D}"/>
              </a:ext>
            </a:extLst>
          </p:cNvPr>
          <p:cNvSpPr>
            <a:spLocks noGrp="1"/>
          </p:cNvSpPr>
          <p:nvPr>
            <p:ph type="sldNum" sz="quarter" idx="12"/>
          </p:nvPr>
        </p:nvSpPr>
        <p:spPr/>
        <p:txBody>
          <a:bodyPr/>
          <a:lstStyle/>
          <a:p>
            <a:fld id="{0746C598-AC1D-42C7-A72A-D554FC2A01D0}" type="slidenum">
              <a:rPr lang="en-US" smtClean="0"/>
              <a:pPr/>
              <a:t>9</a:t>
            </a:fld>
            <a:endParaRPr lang="en-US" dirty="0"/>
          </a:p>
        </p:txBody>
      </p:sp>
      <p:pic>
        <p:nvPicPr>
          <p:cNvPr id="6" name="图片 5">
            <a:extLst>
              <a:ext uri="{FF2B5EF4-FFF2-40B4-BE49-F238E27FC236}">
                <a16:creationId xmlns:a16="http://schemas.microsoft.com/office/drawing/2014/main" id="{FDCC1C10-8247-B58C-63F7-118C027047C6}"/>
              </a:ext>
            </a:extLst>
          </p:cNvPr>
          <p:cNvPicPr>
            <a:picLocks noChangeAspect="1"/>
          </p:cNvPicPr>
          <p:nvPr/>
        </p:nvPicPr>
        <p:blipFill>
          <a:blip r:embed="rId2"/>
          <a:stretch>
            <a:fillRect/>
          </a:stretch>
        </p:blipFill>
        <p:spPr>
          <a:xfrm>
            <a:off x="5440681" y="1583652"/>
            <a:ext cx="5723671" cy="4162670"/>
          </a:xfrm>
          <a:prstGeom prst="rect">
            <a:avLst/>
          </a:prstGeom>
        </p:spPr>
      </p:pic>
      <p:sp>
        <p:nvSpPr>
          <p:cNvPr id="7" name="TextBox 5">
            <a:extLst>
              <a:ext uri="{FF2B5EF4-FFF2-40B4-BE49-F238E27FC236}">
                <a16:creationId xmlns:a16="http://schemas.microsoft.com/office/drawing/2014/main" id="{C2470396-B912-CA52-679F-63707C30B596}"/>
              </a:ext>
            </a:extLst>
          </p:cNvPr>
          <p:cNvSpPr txBox="1"/>
          <p:nvPr/>
        </p:nvSpPr>
        <p:spPr>
          <a:xfrm>
            <a:off x="316294" y="1323534"/>
            <a:ext cx="6496487" cy="2031325"/>
          </a:xfrm>
          <a:prstGeom prst="rect">
            <a:avLst/>
          </a:prstGeom>
          <a:noFill/>
        </p:spPr>
        <p:txBody>
          <a:bodyPr wrap="square" rtlCol="0">
            <a:spAutoFit/>
          </a:bodyPr>
          <a:lstStyle/>
          <a:p>
            <a:r>
              <a:rPr lang="en-US" b="1">
                <a:solidFill>
                  <a:srgbClr val="0070C0"/>
                </a:solidFill>
                <a:latin typeface="Arial" panose="020B0604020202020204" pitchFamily="34" charset="0"/>
                <a:cs typeface="Arial" panose="020B0604020202020204" pitchFamily="34" charset="0"/>
              </a:rPr>
              <a:t>Hint:</a:t>
            </a:r>
          </a:p>
          <a:p>
            <a:endParaRPr lang="en-US"/>
          </a:p>
          <a:p>
            <a:endParaRPr lang="en-US">
              <a:latin typeface="Arial" panose="020B0604020202020204" pitchFamily="34" charset="0"/>
              <a:cs typeface="Arial" panose="020B0604020202020204" pitchFamily="34" charset="0"/>
            </a:endParaRPr>
          </a:p>
          <a:p>
            <a:endParaRPr lang="en-US">
              <a:latin typeface="Arial" panose="020B0604020202020204" pitchFamily="34" charset="0"/>
              <a:cs typeface="Arial" panose="020B0604020202020204" pitchFamily="34" charset="0"/>
            </a:endParaRPr>
          </a:p>
          <a:p>
            <a:endParaRPr lang="en-US">
              <a:latin typeface="Arial" panose="020B0604020202020204" pitchFamily="34" charset="0"/>
              <a:cs typeface="Arial" panose="020B0604020202020204" pitchFamily="34" charset="0"/>
            </a:endParaRPr>
          </a:p>
          <a:p>
            <a:endParaRPr lang="en-US">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p:txBody>
      </p:sp>
      <p:pic>
        <p:nvPicPr>
          <p:cNvPr id="8" name="Picture 2">
            <a:extLst>
              <a:ext uri="{FF2B5EF4-FFF2-40B4-BE49-F238E27FC236}">
                <a16:creationId xmlns:a16="http://schemas.microsoft.com/office/drawing/2014/main" id="{21F1701A-63D7-E6F6-592D-F959310BC50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3432" r="21210"/>
          <a:stretch>
            <a:fillRect/>
          </a:stretch>
        </p:blipFill>
        <p:spPr bwMode="auto">
          <a:xfrm>
            <a:off x="1027648" y="2420635"/>
            <a:ext cx="3093683" cy="1508759"/>
          </a:xfrm>
          <a:prstGeom prst="rect">
            <a:avLst/>
          </a:prstGeom>
          <a:noFill/>
          <a:extLst>
            <a:ext uri="{909E8E84-426E-40DD-AFC4-6F175D3DCCD1}">
              <a14:hiddenFill xmlns:a14="http://schemas.microsoft.com/office/drawing/2010/main">
                <a:solidFill>
                  <a:srgbClr val="FFFFFF"/>
                </a:solidFill>
              </a14:hiddenFill>
            </a:ext>
          </a:extLst>
        </p:spPr>
      </p:pic>
      <p:sp>
        <p:nvSpPr>
          <p:cNvPr id="10" name="文本框 9">
            <a:extLst>
              <a:ext uri="{FF2B5EF4-FFF2-40B4-BE49-F238E27FC236}">
                <a16:creationId xmlns:a16="http://schemas.microsoft.com/office/drawing/2014/main" id="{56512642-4637-127D-9A39-B76FA0F3C069}"/>
              </a:ext>
            </a:extLst>
          </p:cNvPr>
          <p:cNvSpPr txBox="1"/>
          <p:nvPr/>
        </p:nvSpPr>
        <p:spPr>
          <a:xfrm>
            <a:off x="1312577" y="3678905"/>
            <a:ext cx="1670413" cy="369332"/>
          </a:xfrm>
          <a:prstGeom prst="rect">
            <a:avLst/>
          </a:prstGeom>
          <a:noFill/>
        </p:spPr>
        <p:txBody>
          <a:bodyPr wrap="square">
            <a:spAutoFit/>
          </a:bodyPr>
          <a:lstStyle/>
          <a:p>
            <a:pPr algn="ctr"/>
            <a:r>
              <a:rPr lang="en-US" altLang="zh-CN" b="1" dirty="0">
                <a:latin typeface="Arial" panose="020B0604020202020204" pitchFamily="34" charset="0"/>
                <a:cs typeface="Arial" panose="020B0604020202020204" pitchFamily="34" charset="0"/>
              </a:rPr>
              <a:t>Sliding block</a:t>
            </a:r>
          </a:p>
        </p:txBody>
      </p:sp>
      <p:sp>
        <p:nvSpPr>
          <p:cNvPr id="14" name="文本框 13">
            <a:extLst>
              <a:ext uri="{FF2B5EF4-FFF2-40B4-BE49-F238E27FC236}">
                <a16:creationId xmlns:a16="http://schemas.microsoft.com/office/drawing/2014/main" id="{1A70145E-6975-5EE8-7339-71D0A7616B6A}"/>
              </a:ext>
            </a:extLst>
          </p:cNvPr>
          <p:cNvSpPr txBox="1"/>
          <p:nvPr/>
        </p:nvSpPr>
        <p:spPr>
          <a:xfrm>
            <a:off x="2404957" y="2945689"/>
            <a:ext cx="514349" cy="369332"/>
          </a:xfrm>
          <a:prstGeom prst="rect">
            <a:avLst/>
          </a:prstGeom>
          <a:noFill/>
        </p:spPr>
        <p:txBody>
          <a:bodyPr wrap="square">
            <a:spAutoFit/>
          </a:bodyPr>
          <a:lstStyle/>
          <a:p>
            <a:pPr algn="ctr"/>
            <a:r>
              <a:rPr lang="en-US" altLang="zh-CN" b="1" dirty="0">
                <a:solidFill>
                  <a:schemeClr val="accent2">
                    <a:lumMod val="75000"/>
                  </a:schemeClr>
                </a:solidFill>
                <a:latin typeface="Arial" panose="020B0604020202020204" pitchFamily="34" charset="0"/>
                <a:cs typeface="Arial" panose="020B0604020202020204" pitchFamily="34" charset="0"/>
              </a:rPr>
              <a:t>J1</a:t>
            </a:r>
            <a:endParaRPr lang="zh-CN" altLang="en-US" dirty="0">
              <a:solidFill>
                <a:schemeClr val="accent2">
                  <a:lumMod val="75000"/>
                </a:schemeClr>
              </a:solidFill>
            </a:endParaRPr>
          </a:p>
        </p:txBody>
      </p:sp>
      <p:sp>
        <p:nvSpPr>
          <p:cNvPr id="15" name="文本框 14">
            <a:extLst>
              <a:ext uri="{FF2B5EF4-FFF2-40B4-BE49-F238E27FC236}">
                <a16:creationId xmlns:a16="http://schemas.microsoft.com/office/drawing/2014/main" id="{9A545949-515B-D985-EAE3-6D1403DCECBF}"/>
              </a:ext>
            </a:extLst>
          </p:cNvPr>
          <p:cNvSpPr txBox="1"/>
          <p:nvPr/>
        </p:nvSpPr>
        <p:spPr>
          <a:xfrm>
            <a:off x="6812781" y="2864249"/>
            <a:ext cx="514349" cy="369332"/>
          </a:xfrm>
          <a:prstGeom prst="rect">
            <a:avLst/>
          </a:prstGeom>
          <a:noFill/>
        </p:spPr>
        <p:txBody>
          <a:bodyPr wrap="square">
            <a:spAutoFit/>
          </a:bodyPr>
          <a:lstStyle/>
          <a:p>
            <a:pPr algn="ctr"/>
            <a:r>
              <a:rPr lang="en-US" altLang="zh-CN" b="1" dirty="0">
                <a:solidFill>
                  <a:schemeClr val="accent2">
                    <a:lumMod val="75000"/>
                  </a:schemeClr>
                </a:solidFill>
                <a:latin typeface="Arial" panose="020B0604020202020204" pitchFamily="34" charset="0"/>
                <a:cs typeface="Arial" panose="020B0604020202020204" pitchFamily="34" charset="0"/>
              </a:rPr>
              <a:t>J1</a:t>
            </a:r>
            <a:endParaRPr lang="zh-CN" altLang="en-US" dirty="0">
              <a:solidFill>
                <a:schemeClr val="accent2">
                  <a:lumMod val="75000"/>
                </a:schemeClr>
              </a:solidFill>
            </a:endParaRPr>
          </a:p>
        </p:txBody>
      </p:sp>
      <p:sp>
        <p:nvSpPr>
          <p:cNvPr id="16" name="椭圆 15">
            <a:extLst>
              <a:ext uri="{FF2B5EF4-FFF2-40B4-BE49-F238E27FC236}">
                <a16:creationId xmlns:a16="http://schemas.microsoft.com/office/drawing/2014/main" id="{167B5160-5980-44E2-A916-C9F020C0ABDD}"/>
              </a:ext>
            </a:extLst>
          </p:cNvPr>
          <p:cNvSpPr/>
          <p:nvPr/>
        </p:nvSpPr>
        <p:spPr>
          <a:xfrm>
            <a:off x="2602293" y="3330404"/>
            <a:ext cx="197192" cy="197192"/>
          </a:xfrm>
          <a:prstGeom prst="ellipse">
            <a:avLst/>
          </a:prstGeom>
          <a:noFill/>
          <a:ln w="38100">
            <a:solidFill>
              <a:schemeClr val="accent2">
                <a:lumMod val="75000"/>
              </a:schemeClr>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07BF3F50-4967-0D69-0C8D-CDE609E9266A}"/>
              </a:ext>
            </a:extLst>
          </p:cNvPr>
          <p:cNvSpPr/>
          <p:nvPr/>
        </p:nvSpPr>
        <p:spPr>
          <a:xfrm>
            <a:off x="7362118" y="2970566"/>
            <a:ext cx="197192" cy="197192"/>
          </a:xfrm>
          <a:prstGeom prst="ellipse">
            <a:avLst/>
          </a:prstGeom>
          <a:noFill/>
          <a:ln w="38100">
            <a:solidFill>
              <a:schemeClr val="accent2">
                <a:lumMod val="75000"/>
              </a:schemeClr>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a:extLst>
              <a:ext uri="{FF2B5EF4-FFF2-40B4-BE49-F238E27FC236}">
                <a16:creationId xmlns:a16="http://schemas.microsoft.com/office/drawing/2014/main" id="{2BE379F1-009F-67A8-1304-76941A7AE9A2}"/>
              </a:ext>
            </a:extLst>
          </p:cNvPr>
          <p:cNvSpPr txBox="1"/>
          <p:nvPr/>
        </p:nvSpPr>
        <p:spPr>
          <a:xfrm>
            <a:off x="3179995" y="3541514"/>
            <a:ext cx="514349" cy="369332"/>
          </a:xfrm>
          <a:prstGeom prst="rect">
            <a:avLst/>
          </a:prstGeom>
          <a:noFill/>
        </p:spPr>
        <p:txBody>
          <a:bodyPr wrap="square">
            <a:spAutoFit/>
          </a:bodyPr>
          <a:lstStyle/>
          <a:p>
            <a:pPr algn="ctr"/>
            <a:r>
              <a:rPr lang="en-US" altLang="zh-CN" b="1" dirty="0">
                <a:solidFill>
                  <a:srgbClr val="00B050"/>
                </a:solidFill>
                <a:latin typeface="Arial" panose="020B0604020202020204" pitchFamily="34" charset="0"/>
                <a:cs typeface="Arial" panose="020B0604020202020204" pitchFamily="34" charset="0"/>
              </a:rPr>
              <a:t>J2</a:t>
            </a:r>
            <a:endParaRPr lang="zh-CN" altLang="en-US" dirty="0">
              <a:solidFill>
                <a:srgbClr val="00B050"/>
              </a:solidFill>
            </a:endParaRPr>
          </a:p>
        </p:txBody>
      </p:sp>
      <p:sp>
        <p:nvSpPr>
          <p:cNvPr id="19" name="文本框 18">
            <a:extLst>
              <a:ext uri="{FF2B5EF4-FFF2-40B4-BE49-F238E27FC236}">
                <a16:creationId xmlns:a16="http://schemas.microsoft.com/office/drawing/2014/main" id="{0D2DFDA0-1F51-ABE7-BA9E-ED47696E3CA5}"/>
              </a:ext>
            </a:extLst>
          </p:cNvPr>
          <p:cNvSpPr txBox="1"/>
          <p:nvPr/>
        </p:nvSpPr>
        <p:spPr>
          <a:xfrm>
            <a:off x="7702895" y="3233581"/>
            <a:ext cx="514349" cy="369332"/>
          </a:xfrm>
          <a:prstGeom prst="rect">
            <a:avLst/>
          </a:prstGeom>
          <a:noFill/>
        </p:spPr>
        <p:txBody>
          <a:bodyPr wrap="square">
            <a:spAutoFit/>
          </a:bodyPr>
          <a:lstStyle/>
          <a:p>
            <a:pPr algn="ctr"/>
            <a:r>
              <a:rPr lang="en-US" altLang="zh-CN" b="1" dirty="0">
                <a:solidFill>
                  <a:srgbClr val="00B050"/>
                </a:solidFill>
                <a:latin typeface="Arial" panose="020B0604020202020204" pitchFamily="34" charset="0"/>
                <a:cs typeface="Arial" panose="020B0604020202020204" pitchFamily="34" charset="0"/>
              </a:rPr>
              <a:t>J2</a:t>
            </a:r>
            <a:endParaRPr lang="zh-CN" altLang="en-US" dirty="0">
              <a:solidFill>
                <a:srgbClr val="00B050"/>
              </a:solidFill>
            </a:endParaRPr>
          </a:p>
        </p:txBody>
      </p:sp>
      <p:sp>
        <p:nvSpPr>
          <p:cNvPr id="20" name="椭圆 19">
            <a:extLst>
              <a:ext uri="{FF2B5EF4-FFF2-40B4-BE49-F238E27FC236}">
                <a16:creationId xmlns:a16="http://schemas.microsoft.com/office/drawing/2014/main" id="{7B1C8A7A-F6E2-EE26-5B96-1FE22BD60C43}"/>
              </a:ext>
            </a:extLst>
          </p:cNvPr>
          <p:cNvSpPr/>
          <p:nvPr/>
        </p:nvSpPr>
        <p:spPr>
          <a:xfrm>
            <a:off x="3345104" y="3369184"/>
            <a:ext cx="197192" cy="197192"/>
          </a:xfrm>
          <a:prstGeom prst="ellipse">
            <a:avLst/>
          </a:prstGeom>
          <a:noFill/>
          <a:ln w="38100">
            <a:solidFill>
              <a:srgbClr val="00B05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5E340814-1EA4-6B40-63B3-09923E85A4B6}"/>
              </a:ext>
            </a:extLst>
          </p:cNvPr>
          <p:cNvSpPr/>
          <p:nvPr/>
        </p:nvSpPr>
        <p:spPr>
          <a:xfrm>
            <a:off x="7762878" y="3008480"/>
            <a:ext cx="197192" cy="197192"/>
          </a:xfrm>
          <a:prstGeom prst="ellipse">
            <a:avLst/>
          </a:prstGeom>
          <a:noFill/>
          <a:ln w="38100">
            <a:solidFill>
              <a:srgbClr val="00B05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a:extLst>
              <a:ext uri="{FF2B5EF4-FFF2-40B4-BE49-F238E27FC236}">
                <a16:creationId xmlns:a16="http://schemas.microsoft.com/office/drawing/2014/main" id="{C4C87B61-12E5-31CA-9F32-86721FF05113}"/>
              </a:ext>
            </a:extLst>
          </p:cNvPr>
          <p:cNvSpPr txBox="1"/>
          <p:nvPr/>
        </p:nvSpPr>
        <p:spPr>
          <a:xfrm>
            <a:off x="3719387" y="3001540"/>
            <a:ext cx="514349" cy="369332"/>
          </a:xfrm>
          <a:prstGeom prst="rect">
            <a:avLst/>
          </a:prstGeom>
          <a:noFill/>
        </p:spPr>
        <p:txBody>
          <a:bodyPr wrap="square">
            <a:spAutoFit/>
          </a:bodyPr>
          <a:lstStyle/>
          <a:p>
            <a:pPr algn="ctr"/>
            <a:r>
              <a:rPr lang="en-US" altLang="zh-CN" b="1" dirty="0">
                <a:solidFill>
                  <a:srgbClr val="0070C0"/>
                </a:solidFill>
                <a:latin typeface="Arial" panose="020B0604020202020204" pitchFamily="34" charset="0"/>
                <a:cs typeface="Arial" panose="020B0604020202020204" pitchFamily="34" charset="0"/>
              </a:rPr>
              <a:t>J3</a:t>
            </a:r>
            <a:endParaRPr lang="zh-CN" altLang="en-US" dirty="0">
              <a:solidFill>
                <a:srgbClr val="0070C0"/>
              </a:solidFill>
            </a:endParaRPr>
          </a:p>
        </p:txBody>
      </p:sp>
      <p:sp>
        <p:nvSpPr>
          <p:cNvPr id="23" name="文本框 22">
            <a:extLst>
              <a:ext uri="{FF2B5EF4-FFF2-40B4-BE49-F238E27FC236}">
                <a16:creationId xmlns:a16="http://schemas.microsoft.com/office/drawing/2014/main" id="{C09998E3-DAF5-88EB-E48A-840277EB47C4}"/>
              </a:ext>
            </a:extLst>
          </p:cNvPr>
          <p:cNvSpPr txBox="1"/>
          <p:nvPr/>
        </p:nvSpPr>
        <p:spPr>
          <a:xfrm>
            <a:off x="7861474" y="2064381"/>
            <a:ext cx="514349" cy="369332"/>
          </a:xfrm>
          <a:prstGeom prst="rect">
            <a:avLst/>
          </a:prstGeom>
          <a:noFill/>
        </p:spPr>
        <p:txBody>
          <a:bodyPr wrap="square">
            <a:spAutoFit/>
          </a:bodyPr>
          <a:lstStyle/>
          <a:p>
            <a:pPr algn="ctr"/>
            <a:r>
              <a:rPr lang="en-US" altLang="zh-CN" b="1" dirty="0">
                <a:solidFill>
                  <a:srgbClr val="0070C0"/>
                </a:solidFill>
                <a:latin typeface="Arial" panose="020B0604020202020204" pitchFamily="34" charset="0"/>
                <a:cs typeface="Arial" panose="020B0604020202020204" pitchFamily="34" charset="0"/>
              </a:rPr>
              <a:t>J3</a:t>
            </a:r>
            <a:endParaRPr lang="zh-CN" altLang="en-US" dirty="0">
              <a:solidFill>
                <a:srgbClr val="0070C0"/>
              </a:solidFill>
            </a:endParaRPr>
          </a:p>
        </p:txBody>
      </p:sp>
      <p:sp>
        <p:nvSpPr>
          <p:cNvPr id="24" name="椭圆 23">
            <a:extLst>
              <a:ext uri="{FF2B5EF4-FFF2-40B4-BE49-F238E27FC236}">
                <a16:creationId xmlns:a16="http://schemas.microsoft.com/office/drawing/2014/main" id="{BC1AB3AF-81D7-2727-2C16-DA134422FC39}"/>
              </a:ext>
            </a:extLst>
          </p:cNvPr>
          <p:cNvSpPr/>
          <p:nvPr/>
        </p:nvSpPr>
        <p:spPr>
          <a:xfrm>
            <a:off x="3787102" y="3330404"/>
            <a:ext cx="197192" cy="197192"/>
          </a:xfrm>
          <a:prstGeom prst="ellipse">
            <a:avLst/>
          </a:prstGeom>
          <a:noFill/>
          <a:ln w="38100">
            <a:solidFill>
              <a:srgbClr val="0070C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Title 1">
            <a:extLst>
              <a:ext uri="{FF2B5EF4-FFF2-40B4-BE49-F238E27FC236}">
                <a16:creationId xmlns:a16="http://schemas.microsoft.com/office/drawing/2014/main" id="{3EE35995-8F30-EB85-71E1-53AAC45C748C}"/>
              </a:ext>
            </a:extLst>
          </p:cNvPr>
          <p:cNvSpPr>
            <a:spLocks noGrp="1"/>
          </p:cNvSpPr>
          <p:nvPr>
            <p:ph type="title"/>
          </p:nvPr>
        </p:nvSpPr>
        <p:spPr>
          <a:xfrm>
            <a:off x="476250" y="142875"/>
            <a:ext cx="10515600" cy="720725"/>
          </a:xfrm>
        </p:spPr>
        <p:txBody>
          <a:bodyPr/>
          <a:lstStyle/>
          <a:p>
            <a:r>
              <a:rPr lang="en-US" dirty="0"/>
              <a:t>Design of Self-Locking Mechanism</a:t>
            </a:r>
          </a:p>
        </p:txBody>
      </p:sp>
      <p:sp>
        <p:nvSpPr>
          <p:cNvPr id="26" name="流程图: 直接访问存储器 25">
            <a:extLst>
              <a:ext uri="{FF2B5EF4-FFF2-40B4-BE49-F238E27FC236}">
                <a16:creationId xmlns:a16="http://schemas.microsoft.com/office/drawing/2014/main" id="{F85A7A53-F778-80A7-9CD8-873052C74417}"/>
              </a:ext>
            </a:extLst>
          </p:cNvPr>
          <p:cNvSpPr/>
          <p:nvPr/>
        </p:nvSpPr>
        <p:spPr>
          <a:xfrm flipH="1">
            <a:off x="9961896" y="2815524"/>
            <a:ext cx="678992" cy="1815259"/>
          </a:xfrm>
          <a:prstGeom prst="flowChartMagneticDrum">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a:extLst>
              <a:ext uri="{FF2B5EF4-FFF2-40B4-BE49-F238E27FC236}">
                <a16:creationId xmlns:a16="http://schemas.microsoft.com/office/drawing/2014/main" id="{47B07305-7B5B-EDED-10BB-FAEF10DE1299}"/>
              </a:ext>
            </a:extLst>
          </p:cNvPr>
          <p:cNvSpPr/>
          <p:nvPr/>
        </p:nvSpPr>
        <p:spPr>
          <a:xfrm>
            <a:off x="7723716" y="2392345"/>
            <a:ext cx="197192" cy="197192"/>
          </a:xfrm>
          <a:prstGeom prst="ellipse">
            <a:avLst/>
          </a:prstGeom>
          <a:noFill/>
          <a:ln w="38100">
            <a:solidFill>
              <a:srgbClr val="0070C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任意多边形: 形状 28">
            <a:extLst>
              <a:ext uri="{FF2B5EF4-FFF2-40B4-BE49-F238E27FC236}">
                <a16:creationId xmlns:a16="http://schemas.microsoft.com/office/drawing/2014/main" id="{8291809A-44BD-B0A8-0164-C4E32B362DCB}"/>
              </a:ext>
            </a:extLst>
          </p:cNvPr>
          <p:cNvSpPr/>
          <p:nvPr/>
        </p:nvSpPr>
        <p:spPr>
          <a:xfrm>
            <a:off x="7249886" y="2214154"/>
            <a:ext cx="881743" cy="1221566"/>
          </a:xfrm>
          <a:custGeom>
            <a:avLst/>
            <a:gdLst>
              <a:gd name="connsiteX0" fmla="*/ 359228 w 881743"/>
              <a:gd name="connsiteY0" fmla="*/ 1208315 h 1234629"/>
              <a:gd name="connsiteX1" fmla="*/ 241663 w 881743"/>
              <a:gd name="connsiteY1" fmla="*/ 1201783 h 1234629"/>
              <a:gd name="connsiteX2" fmla="*/ 222068 w 881743"/>
              <a:gd name="connsiteY2" fmla="*/ 1195252 h 1234629"/>
              <a:gd name="connsiteX3" fmla="*/ 45720 w 881743"/>
              <a:gd name="connsiteY3" fmla="*/ 1188720 h 1234629"/>
              <a:gd name="connsiteX4" fmla="*/ 19594 w 881743"/>
              <a:gd name="connsiteY4" fmla="*/ 1175658 h 1234629"/>
              <a:gd name="connsiteX5" fmla="*/ 0 w 881743"/>
              <a:gd name="connsiteY5" fmla="*/ 1129938 h 1234629"/>
              <a:gd name="connsiteX6" fmla="*/ 6531 w 881743"/>
              <a:gd name="connsiteY6" fmla="*/ 1018903 h 1234629"/>
              <a:gd name="connsiteX7" fmla="*/ 19594 w 881743"/>
              <a:gd name="connsiteY7" fmla="*/ 979715 h 1234629"/>
              <a:gd name="connsiteX8" fmla="*/ 32657 w 881743"/>
              <a:gd name="connsiteY8" fmla="*/ 881743 h 1234629"/>
              <a:gd name="connsiteX9" fmla="*/ 52251 w 881743"/>
              <a:gd name="connsiteY9" fmla="*/ 816429 h 1234629"/>
              <a:gd name="connsiteX10" fmla="*/ 58783 w 881743"/>
              <a:gd name="connsiteY10" fmla="*/ 790303 h 1234629"/>
              <a:gd name="connsiteX11" fmla="*/ 111034 w 881743"/>
              <a:gd name="connsiteY11" fmla="*/ 724989 h 1234629"/>
              <a:gd name="connsiteX12" fmla="*/ 137160 w 881743"/>
              <a:gd name="connsiteY12" fmla="*/ 705395 h 1234629"/>
              <a:gd name="connsiteX13" fmla="*/ 418011 w 881743"/>
              <a:gd name="connsiteY13" fmla="*/ 698863 h 1234629"/>
              <a:gd name="connsiteX14" fmla="*/ 437605 w 881743"/>
              <a:gd name="connsiteY14" fmla="*/ 679269 h 1234629"/>
              <a:gd name="connsiteX15" fmla="*/ 424543 w 881743"/>
              <a:gd name="connsiteY15" fmla="*/ 444138 h 1234629"/>
              <a:gd name="connsiteX16" fmla="*/ 418011 w 881743"/>
              <a:gd name="connsiteY16" fmla="*/ 398418 h 1234629"/>
              <a:gd name="connsiteX17" fmla="*/ 411480 w 881743"/>
              <a:gd name="connsiteY17" fmla="*/ 320040 h 1234629"/>
              <a:gd name="connsiteX18" fmla="*/ 404948 w 881743"/>
              <a:gd name="connsiteY18" fmla="*/ 261258 h 1234629"/>
              <a:gd name="connsiteX19" fmla="*/ 476794 w 881743"/>
              <a:gd name="connsiteY19" fmla="*/ 13063 h 1234629"/>
              <a:gd name="connsiteX20" fmla="*/ 529045 w 881743"/>
              <a:gd name="connsiteY20" fmla="*/ 0 h 1234629"/>
              <a:gd name="connsiteX21" fmla="*/ 594360 w 881743"/>
              <a:gd name="connsiteY21" fmla="*/ 6532 h 1234629"/>
              <a:gd name="connsiteX22" fmla="*/ 705394 w 881743"/>
              <a:gd name="connsiteY22" fmla="*/ 65315 h 1234629"/>
              <a:gd name="connsiteX23" fmla="*/ 731520 w 881743"/>
              <a:gd name="connsiteY23" fmla="*/ 169818 h 1234629"/>
              <a:gd name="connsiteX24" fmla="*/ 757645 w 881743"/>
              <a:gd name="connsiteY24" fmla="*/ 228600 h 1234629"/>
              <a:gd name="connsiteX25" fmla="*/ 790303 w 881743"/>
              <a:gd name="connsiteY25" fmla="*/ 339635 h 1234629"/>
              <a:gd name="connsiteX26" fmla="*/ 822960 w 881743"/>
              <a:gd name="connsiteY26" fmla="*/ 437606 h 1234629"/>
              <a:gd name="connsiteX27" fmla="*/ 829491 w 881743"/>
              <a:gd name="connsiteY27" fmla="*/ 489858 h 1234629"/>
              <a:gd name="connsiteX28" fmla="*/ 842554 w 881743"/>
              <a:gd name="connsiteY28" fmla="*/ 522515 h 1234629"/>
              <a:gd name="connsiteX29" fmla="*/ 855617 w 881743"/>
              <a:gd name="connsiteY29" fmla="*/ 600892 h 1234629"/>
              <a:gd name="connsiteX30" fmla="*/ 868680 w 881743"/>
              <a:gd name="connsiteY30" fmla="*/ 790303 h 1234629"/>
              <a:gd name="connsiteX31" fmla="*/ 875211 w 881743"/>
              <a:gd name="connsiteY31" fmla="*/ 816429 h 1234629"/>
              <a:gd name="connsiteX32" fmla="*/ 881743 w 881743"/>
              <a:gd name="connsiteY32" fmla="*/ 881743 h 1234629"/>
              <a:gd name="connsiteX33" fmla="*/ 875211 w 881743"/>
              <a:gd name="connsiteY33" fmla="*/ 992778 h 1234629"/>
              <a:gd name="connsiteX34" fmla="*/ 829491 w 881743"/>
              <a:gd name="connsiteY34" fmla="*/ 1051560 h 1234629"/>
              <a:gd name="connsiteX35" fmla="*/ 777240 w 881743"/>
              <a:gd name="connsiteY35" fmla="*/ 1064623 h 1234629"/>
              <a:gd name="connsiteX36" fmla="*/ 751114 w 881743"/>
              <a:gd name="connsiteY36" fmla="*/ 1077686 h 1234629"/>
              <a:gd name="connsiteX37" fmla="*/ 692331 w 881743"/>
              <a:gd name="connsiteY37" fmla="*/ 1084218 h 1234629"/>
              <a:gd name="connsiteX38" fmla="*/ 653143 w 881743"/>
              <a:gd name="connsiteY38" fmla="*/ 1090749 h 1234629"/>
              <a:gd name="connsiteX39" fmla="*/ 444137 w 881743"/>
              <a:gd name="connsiteY39" fmla="*/ 1084218 h 1234629"/>
              <a:gd name="connsiteX40" fmla="*/ 404948 w 881743"/>
              <a:gd name="connsiteY40" fmla="*/ 1051560 h 1234629"/>
              <a:gd name="connsiteX41" fmla="*/ 378823 w 881743"/>
              <a:gd name="connsiteY41" fmla="*/ 1045029 h 1234629"/>
              <a:gd name="connsiteX42" fmla="*/ 359228 w 881743"/>
              <a:gd name="connsiteY42" fmla="*/ 1084218 h 1234629"/>
              <a:gd name="connsiteX43" fmla="*/ 359228 w 881743"/>
              <a:gd name="connsiteY43" fmla="*/ 1201783 h 1234629"/>
              <a:gd name="connsiteX44" fmla="*/ 313508 w 881743"/>
              <a:gd name="connsiteY44" fmla="*/ 1234440 h 1234629"/>
              <a:gd name="connsiteX45" fmla="*/ 306977 w 881743"/>
              <a:gd name="connsiteY45" fmla="*/ 1234440 h 1234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881743" h="1234629">
                <a:moveTo>
                  <a:pt x="359228" y="1208315"/>
                </a:moveTo>
                <a:cubicBezTo>
                  <a:pt x="320040" y="1206138"/>
                  <a:pt x="280735" y="1205504"/>
                  <a:pt x="241663" y="1201783"/>
                </a:cubicBezTo>
                <a:cubicBezTo>
                  <a:pt x="234809" y="1201130"/>
                  <a:pt x="228938" y="1195710"/>
                  <a:pt x="222068" y="1195252"/>
                </a:cubicBezTo>
                <a:cubicBezTo>
                  <a:pt x="163375" y="1191339"/>
                  <a:pt x="104503" y="1190897"/>
                  <a:pt x="45720" y="1188720"/>
                </a:cubicBezTo>
                <a:cubicBezTo>
                  <a:pt x="37011" y="1184366"/>
                  <a:pt x="27074" y="1181891"/>
                  <a:pt x="19594" y="1175658"/>
                </a:cubicBezTo>
                <a:cubicBezTo>
                  <a:pt x="5350" y="1163788"/>
                  <a:pt x="4091" y="1146304"/>
                  <a:pt x="0" y="1129938"/>
                </a:cubicBezTo>
                <a:cubicBezTo>
                  <a:pt x="2177" y="1092926"/>
                  <a:pt x="1736" y="1055667"/>
                  <a:pt x="6531" y="1018903"/>
                </a:cubicBezTo>
                <a:cubicBezTo>
                  <a:pt x="8312" y="1005249"/>
                  <a:pt x="16498" y="993132"/>
                  <a:pt x="19594" y="979715"/>
                </a:cubicBezTo>
                <a:cubicBezTo>
                  <a:pt x="39830" y="892025"/>
                  <a:pt x="11419" y="977312"/>
                  <a:pt x="32657" y="881743"/>
                </a:cubicBezTo>
                <a:cubicBezTo>
                  <a:pt x="37588" y="859554"/>
                  <a:pt x="46007" y="838284"/>
                  <a:pt x="52251" y="816429"/>
                </a:cubicBezTo>
                <a:cubicBezTo>
                  <a:pt x="54717" y="807798"/>
                  <a:pt x="54484" y="798184"/>
                  <a:pt x="58783" y="790303"/>
                </a:cubicBezTo>
                <a:cubicBezTo>
                  <a:pt x="70185" y="769399"/>
                  <a:pt x="91327" y="741880"/>
                  <a:pt x="111034" y="724989"/>
                </a:cubicBezTo>
                <a:cubicBezTo>
                  <a:pt x="119299" y="717905"/>
                  <a:pt x="128451" y="711926"/>
                  <a:pt x="137160" y="705395"/>
                </a:cubicBezTo>
                <a:cubicBezTo>
                  <a:pt x="250448" y="716723"/>
                  <a:pt x="258423" y="721028"/>
                  <a:pt x="418011" y="698863"/>
                </a:cubicBezTo>
                <a:cubicBezTo>
                  <a:pt x="427160" y="697592"/>
                  <a:pt x="431074" y="685800"/>
                  <a:pt x="437605" y="679269"/>
                </a:cubicBezTo>
                <a:cubicBezTo>
                  <a:pt x="433251" y="600892"/>
                  <a:pt x="430006" y="522445"/>
                  <a:pt x="424543" y="444138"/>
                </a:cubicBezTo>
                <a:cubicBezTo>
                  <a:pt x="423472" y="428781"/>
                  <a:pt x="419623" y="413728"/>
                  <a:pt x="418011" y="398418"/>
                </a:cubicBezTo>
                <a:cubicBezTo>
                  <a:pt x="415267" y="372346"/>
                  <a:pt x="413966" y="346138"/>
                  <a:pt x="411480" y="320040"/>
                </a:cubicBezTo>
                <a:cubicBezTo>
                  <a:pt x="409611" y="300414"/>
                  <a:pt x="407125" y="280852"/>
                  <a:pt x="404948" y="261258"/>
                </a:cubicBezTo>
                <a:cubicBezTo>
                  <a:pt x="406530" y="221704"/>
                  <a:pt x="382448" y="36650"/>
                  <a:pt x="476794" y="13063"/>
                </a:cubicBezTo>
                <a:lnTo>
                  <a:pt x="529045" y="0"/>
                </a:lnTo>
                <a:cubicBezTo>
                  <a:pt x="550817" y="2177"/>
                  <a:pt x="573355" y="406"/>
                  <a:pt x="594360" y="6532"/>
                </a:cubicBezTo>
                <a:cubicBezTo>
                  <a:pt x="674978" y="30045"/>
                  <a:pt x="667731" y="27651"/>
                  <a:pt x="705394" y="65315"/>
                </a:cubicBezTo>
                <a:cubicBezTo>
                  <a:pt x="741770" y="174441"/>
                  <a:pt x="689486" y="12191"/>
                  <a:pt x="731520" y="169818"/>
                </a:cubicBezTo>
                <a:cubicBezTo>
                  <a:pt x="736285" y="187685"/>
                  <a:pt x="749234" y="211777"/>
                  <a:pt x="757645" y="228600"/>
                </a:cubicBezTo>
                <a:cubicBezTo>
                  <a:pt x="769695" y="300893"/>
                  <a:pt x="757096" y="240011"/>
                  <a:pt x="790303" y="339635"/>
                </a:cubicBezTo>
                <a:cubicBezTo>
                  <a:pt x="835729" y="475914"/>
                  <a:pt x="765814" y="285224"/>
                  <a:pt x="822960" y="437606"/>
                </a:cubicBezTo>
                <a:cubicBezTo>
                  <a:pt x="825137" y="455023"/>
                  <a:pt x="825544" y="472755"/>
                  <a:pt x="829491" y="489858"/>
                </a:cubicBezTo>
                <a:cubicBezTo>
                  <a:pt x="832127" y="501282"/>
                  <a:pt x="839869" y="511102"/>
                  <a:pt x="842554" y="522515"/>
                </a:cubicBezTo>
                <a:cubicBezTo>
                  <a:pt x="848620" y="548297"/>
                  <a:pt x="851263" y="574766"/>
                  <a:pt x="855617" y="600892"/>
                </a:cubicBezTo>
                <a:cubicBezTo>
                  <a:pt x="859971" y="664029"/>
                  <a:pt x="862950" y="727276"/>
                  <a:pt x="868680" y="790303"/>
                </a:cubicBezTo>
                <a:cubicBezTo>
                  <a:pt x="869493" y="799243"/>
                  <a:pt x="873941" y="807543"/>
                  <a:pt x="875211" y="816429"/>
                </a:cubicBezTo>
                <a:cubicBezTo>
                  <a:pt x="878305" y="838089"/>
                  <a:pt x="879566" y="859972"/>
                  <a:pt x="881743" y="881743"/>
                </a:cubicBezTo>
                <a:cubicBezTo>
                  <a:pt x="879566" y="918755"/>
                  <a:pt x="881564" y="956251"/>
                  <a:pt x="875211" y="992778"/>
                </a:cubicBezTo>
                <a:cubicBezTo>
                  <a:pt x="871119" y="1016307"/>
                  <a:pt x="852117" y="1042132"/>
                  <a:pt x="829491" y="1051560"/>
                </a:cubicBezTo>
                <a:cubicBezTo>
                  <a:pt x="812919" y="1058465"/>
                  <a:pt x="794272" y="1058946"/>
                  <a:pt x="777240" y="1064623"/>
                </a:cubicBezTo>
                <a:cubicBezTo>
                  <a:pt x="768003" y="1067702"/>
                  <a:pt x="760601" y="1075497"/>
                  <a:pt x="751114" y="1077686"/>
                </a:cubicBezTo>
                <a:cubicBezTo>
                  <a:pt x="731904" y="1082119"/>
                  <a:pt x="711873" y="1081612"/>
                  <a:pt x="692331" y="1084218"/>
                </a:cubicBezTo>
                <a:cubicBezTo>
                  <a:pt x="679204" y="1085968"/>
                  <a:pt x="666206" y="1088572"/>
                  <a:pt x="653143" y="1090749"/>
                </a:cubicBezTo>
                <a:lnTo>
                  <a:pt x="444137" y="1084218"/>
                </a:lnTo>
                <a:cubicBezTo>
                  <a:pt x="427341" y="1081566"/>
                  <a:pt x="419529" y="1060309"/>
                  <a:pt x="404948" y="1051560"/>
                </a:cubicBezTo>
                <a:cubicBezTo>
                  <a:pt x="397251" y="1046942"/>
                  <a:pt x="387531" y="1047206"/>
                  <a:pt x="378823" y="1045029"/>
                </a:cubicBezTo>
                <a:cubicBezTo>
                  <a:pt x="372291" y="1058092"/>
                  <a:pt x="363240" y="1070175"/>
                  <a:pt x="359228" y="1084218"/>
                </a:cubicBezTo>
                <a:cubicBezTo>
                  <a:pt x="346902" y="1127360"/>
                  <a:pt x="354792" y="1157422"/>
                  <a:pt x="359228" y="1201783"/>
                </a:cubicBezTo>
                <a:cubicBezTo>
                  <a:pt x="336210" y="1232474"/>
                  <a:pt x="348577" y="1227427"/>
                  <a:pt x="313508" y="1234440"/>
                </a:cubicBezTo>
                <a:cubicBezTo>
                  <a:pt x="311373" y="1234867"/>
                  <a:pt x="309154" y="1234440"/>
                  <a:pt x="306977" y="1234440"/>
                </a:cubicBezTo>
              </a:path>
            </a:pathLst>
          </a:custGeom>
          <a:noFill/>
          <a:ln w="28575">
            <a:solidFill>
              <a:schemeClr val="bg1"/>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乘号 29">
            <a:extLst>
              <a:ext uri="{FF2B5EF4-FFF2-40B4-BE49-F238E27FC236}">
                <a16:creationId xmlns:a16="http://schemas.microsoft.com/office/drawing/2014/main" id="{D5F054E3-0D59-E25B-76BC-407CF8BAB6D9}"/>
              </a:ext>
            </a:extLst>
          </p:cNvPr>
          <p:cNvSpPr/>
          <p:nvPr/>
        </p:nvSpPr>
        <p:spPr>
          <a:xfrm>
            <a:off x="7581624" y="3929394"/>
            <a:ext cx="525753" cy="525753"/>
          </a:xfrm>
          <a:prstGeom prst="mathMultiply">
            <a:avLst>
              <a:gd name="adj1" fmla="val 16066"/>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圆角 30">
            <a:extLst>
              <a:ext uri="{FF2B5EF4-FFF2-40B4-BE49-F238E27FC236}">
                <a16:creationId xmlns:a16="http://schemas.microsoft.com/office/drawing/2014/main" id="{E1AF9D16-DB24-8E60-6288-27467EA016AA}"/>
              </a:ext>
            </a:extLst>
          </p:cNvPr>
          <p:cNvSpPr/>
          <p:nvPr/>
        </p:nvSpPr>
        <p:spPr>
          <a:xfrm rot="3900128">
            <a:off x="7026256" y="4391535"/>
            <a:ext cx="1103293" cy="352876"/>
          </a:xfrm>
          <a:prstGeom prst="roundRect">
            <a:avLst/>
          </a:prstGeom>
          <a:noFill/>
          <a:ln w="38100">
            <a:solidFill>
              <a:srgbClr val="FFFF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6" name="直接连接符 35">
            <a:extLst>
              <a:ext uri="{FF2B5EF4-FFF2-40B4-BE49-F238E27FC236}">
                <a16:creationId xmlns:a16="http://schemas.microsoft.com/office/drawing/2014/main" id="{75B46480-7DC1-64A3-895B-8DC504B4C4B5}"/>
              </a:ext>
            </a:extLst>
          </p:cNvPr>
          <p:cNvCxnSpPr>
            <a:cxnSpLocks/>
          </p:cNvCxnSpPr>
          <p:nvPr/>
        </p:nvCxnSpPr>
        <p:spPr>
          <a:xfrm>
            <a:off x="7419508" y="4239876"/>
            <a:ext cx="359369" cy="70894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椭圆 32">
            <a:extLst>
              <a:ext uri="{FF2B5EF4-FFF2-40B4-BE49-F238E27FC236}">
                <a16:creationId xmlns:a16="http://schemas.microsoft.com/office/drawing/2014/main" id="{1829DB70-24FE-FB85-0C69-100043D19C94}"/>
              </a:ext>
            </a:extLst>
          </p:cNvPr>
          <p:cNvSpPr/>
          <p:nvPr/>
        </p:nvSpPr>
        <p:spPr>
          <a:xfrm>
            <a:off x="7473776" y="4455147"/>
            <a:ext cx="197192" cy="197192"/>
          </a:xfrm>
          <a:prstGeom prst="ellipse">
            <a:avLst/>
          </a:prstGeom>
          <a:noFill/>
          <a:ln w="38100">
            <a:solidFill>
              <a:srgbClr val="00B05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a:extLst>
              <a:ext uri="{FF2B5EF4-FFF2-40B4-BE49-F238E27FC236}">
                <a16:creationId xmlns:a16="http://schemas.microsoft.com/office/drawing/2014/main" id="{EC5AAC37-72A2-F066-25DB-431AC780E1BD}"/>
              </a:ext>
            </a:extLst>
          </p:cNvPr>
          <p:cNvSpPr/>
          <p:nvPr/>
        </p:nvSpPr>
        <p:spPr>
          <a:xfrm>
            <a:off x="7686812" y="4848332"/>
            <a:ext cx="197192" cy="197192"/>
          </a:xfrm>
          <a:prstGeom prst="ellipse">
            <a:avLst/>
          </a:prstGeom>
          <a:noFill/>
          <a:ln w="38100">
            <a:solidFill>
              <a:srgbClr val="0070C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a:extLst>
              <a:ext uri="{FF2B5EF4-FFF2-40B4-BE49-F238E27FC236}">
                <a16:creationId xmlns:a16="http://schemas.microsoft.com/office/drawing/2014/main" id="{C087B117-A141-CD15-AD45-75DB4F81E7E3}"/>
              </a:ext>
            </a:extLst>
          </p:cNvPr>
          <p:cNvSpPr/>
          <p:nvPr/>
        </p:nvSpPr>
        <p:spPr>
          <a:xfrm>
            <a:off x="7342525" y="4162303"/>
            <a:ext cx="197192" cy="197192"/>
          </a:xfrm>
          <a:prstGeom prst="ellipse">
            <a:avLst/>
          </a:prstGeom>
          <a:noFill/>
          <a:ln w="38100">
            <a:solidFill>
              <a:schemeClr val="accent2">
                <a:lumMod val="75000"/>
              </a:schemeClr>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文本框 38">
            <a:extLst>
              <a:ext uri="{FF2B5EF4-FFF2-40B4-BE49-F238E27FC236}">
                <a16:creationId xmlns:a16="http://schemas.microsoft.com/office/drawing/2014/main" id="{64BD6345-8B19-8D04-D977-F58D82254185}"/>
              </a:ext>
            </a:extLst>
          </p:cNvPr>
          <p:cNvSpPr txBox="1"/>
          <p:nvPr/>
        </p:nvSpPr>
        <p:spPr>
          <a:xfrm>
            <a:off x="5664967" y="1790521"/>
            <a:ext cx="2511216" cy="369332"/>
          </a:xfrm>
          <a:prstGeom prst="rect">
            <a:avLst/>
          </a:prstGeom>
          <a:noFill/>
        </p:spPr>
        <p:txBody>
          <a:bodyPr wrap="square">
            <a:spAutoFit/>
          </a:bodyPr>
          <a:lstStyle/>
          <a:p>
            <a:r>
              <a:rPr lang="en-US" altLang="zh-CN" b="1" dirty="0">
                <a:solidFill>
                  <a:schemeClr val="bg1"/>
                </a:solidFill>
                <a:latin typeface="Arial" panose="020B0604020202020204" pitchFamily="34" charset="0"/>
                <a:cs typeface="Arial" panose="020B0604020202020204" pitchFamily="34" charset="0"/>
              </a:rPr>
              <a:t>Without self-locking</a:t>
            </a:r>
            <a:endParaRPr lang="zh-CN" altLang="en-US" dirty="0">
              <a:solidFill>
                <a:schemeClr val="bg1"/>
              </a:solidFill>
            </a:endParaRPr>
          </a:p>
        </p:txBody>
      </p:sp>
      <p:sp>
        <p:nvSpPr>
          <p:cNvPr id="40" name="文本框 39">
            <a:extLst>
              <a:ext uri="{FF2B5EF4-FFF2-40B4-BE49-F238E27FC236}">
                <a16:creationId xmlns:a16="http://schemas.microsoft.com/office/drawing/2014/main" id="{DF724791-222F-0AB2-0147-599D6D1116C5}"/>
              </a:ext>
            </a:extLst>
          </p:cNvPr>
          <p:cNvSpPr txBox="1"/>
          <p:nvPr/>
        </p:nvSpPr>
        <p:spPr>
          <a:xfrm>
            <a:off x="6421277" y="5173935"/>
            <a:ext cx="2236880" cy="369332"/>
          </a:xfrm>
          <a:prstGeom prst="rect">
            <a:avLst/>
          </a:prstGeom>
          <a:noFill/>
        </p:spPr>
        <p:txBody>
          <a:bodyPr wrap="square">
            <a:spAutoFit/>
          </a:bodyPr>
          <a:lstStyle/>
          <a:p>
            <a:r>
              <a:rPr lang="en-US" altLang="zh-CN" b="1" dirty="0">
                <a:solidFill>
                  <a:srgbClr val="FFFF00"/>
                </a:solidFill>
                <a:latin typeface="Arial" panose="020B0604020202020204" pitchFamily="34" charset="0"/>
                <a:cs typeface="Arial" panose="020B0604020202020204" pitchFamily="34" charset="0"/>
              </a:rPr>
              <a:t>With self-locking</a:t>
            </a:r>
            <a:endParaRPr lang="zh-CN" altLang="en-US" dirty="0">
              <a:solidFill>
                <a:srgbClr val="FFFF00"/>
              </a:solidFill>
            </a:endParaRPr>
          </a:p>
        </p:txBody>
      </p:sp>
    </p:spTree>
    <p:extLst>
      <p:ext uri="{BB962C8B-B14F-4D97-AF65-F5344CB8AC3E}">
        <p14:creationId xmlns:p14="http://schemas.microsoft.com/office/powerpoint/2010/main" val="74143396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1034</TotalTime>
  <Words>934</Words>
  <Application>Microsoft Office PowerPoint</Application>
  <PresentationFormat>宽屏</PresentationFormat>
  <Paragraphs>140</Paragraphs>
  <Slides>14</Slides>
  <Notes>5</Notes>
  <HiddenSlides>0</HiddenSlides>
  <MMClips>6</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14</vt:i4>
      </vt:variant>
    </vt:vector>
  </HeadingPairs>
  <TitlesOfParts>
    <vt:vector size="20" baseType="lpstr">
      <vt:lpstr>PingFang SC</vt:lpstr>
      <vt:lpstr>Arial</vt:lpstr>
      <vt:lpstr>Calibri</vt:lpstr>
      <vt:lpstr>Calibri Light</vt:lpstr>
      <vt:lpstr>Noto Sans</vt:lpstr>
      <vt:lpstr>Office Theme</vt:lpstr>
      <vt:lpstr>ME3500 F-Lab 1</vt:lpstr>
      <vt:lpstr>Case Study: self-adaptive climbing robot</vt:lpstr>
      <vt:lpstr>Case Study: self-adaptive climbing robot</vt:lpstr>
      <vt:lpstr>Case Study: self-adaptive climbing robot</vt:lpstr>
      <vt:lpstr>Sample Videos for Robotic Gripper </vt:lpstr>
      <vt:lpstr>Sample Videos for Robotic Gripper Design </vt:lpstr>
      <vt:lpstr>Design of Self-Locking Mechanism</vt:lpstr>
      <vt:lpstr>Design of Self-Locking Mechanism</vt:lpstr>
      <vt:lpstr>Design of Self-Locking Mechanism</vt:lpstr>
      <vt:lpstr>Design of Self-Locking Mechanism</vt:lpstr>
      <vt:lpstr>Aim for Gripper Design</vt:lpstr>
      <vt:lpstr>Material &amp; Tools</vt:lpstr>
      <vt:lpstr>PowerPoint 演示文稿</vt:lpstr>
      <vt:lpstr>Project Assignment</vt:lpstr>
    </vt:vector>
  </TitlesOfParts>
  <Company>University of Michigan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Ruowen Tu</dc:creator>
  <cp:lastModifiedBy>WangYuhao</cp:lastModifiedBy>
  <cp:revision>53</cp:revision>
  <dcterms:created xsi:type="dcterms:W3CDTF">2019-04-25T19:53:56Z</dcterms:created>
  <dcterms:modified xsi:type="dcterms:W3CDTF">2025-06-04T07:31:21Z</dcterms:modified>
</cp:coreProperties>
</file>